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48" r:id="rId1"/>
    <p:sldMasterId id="2147483766" r:id="rId2"/>
  </p:sldMasterIdLst>
  <p:notesMasterIdLst>
    <p:notesMasterId r:id="rId20"/>
  </p:notesMasterIdLst>
  <p:sldIdLst>
    <p:sldId id="317" r:id="rId3"/>
    <p:sldId id="715" r:id="rId4"/>
    <p:sldId id="344" r:id="rId5"/>
    <p:sldId id="258" r:id="rId6"/>
    <p:sldId id="370" r:id="rId7"/>
    <p:sldId id="700" r:id="rId8"/>
    <p:sldId id="517" r:id="rId9"/>
    <p:sldId id="713" r:id="rId10"/>
    <p:sldId id="714" r:id="rId11"/>
    <p:sldId id="716" r:id="rId12"/>
    <p:sldId id="711" r:id="rId13"/>
    <p:sldId id="708" r:id="rId14"/>
    <p:sldId id="2007577254" r:id="rId15"/>
    <p:sldId id="707" r:id="rId16"/>
    <p:sldId id="262" r:id="rId17"/>
    <p:sldId id="275" r:id="rId18"/>
    <p:sldId id="537" r:id="rId19"/>
  </p:sldIdLst>
  <p:sldSz cx="9144000" cy="5143500" type="screen16x9"/>
  <p:notesSz cx="6858000" cy="9313863"/>
  <p:custDataLst>
    <p:tags r:id="rId21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2B995D"/>
    <a:srgbClr val="1456C9"/>
    <a:srgbClr val="0EC1BC"/>
    <a:srgbClr val="6050A5"/>
    <a:srgbClr val="FFFFFF"/>
    <a:srgbClr val="ACE4ED"/>
    <a:srgbClr val="323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9409C8-807E-417D-8E5C-ACAB7E932BC8}">
  <a:tblStyle styleId="{379409C8-807E-417D-8E5C-ACAB7E932B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7" autoAdjust="0"/>
    <p:restoredTop sz="88364" autoAdjust="0"/>
  </p:normalViewPr>
  <p:slideViewPr>
    <p:cSldViewPr snapToGrid="0" showGuides="1">
      <p:cViewPr varScale="1">
        <p:scale>
          <a:sx n="70" d="100"/>
          <a:sy n="70" d="100"/>
        </p:scale>
        <p:origin x="832" y="44"/>
      </p:cViewPr>
      <p:guideLst>
        <p:guide orient="horz" pos="1644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a4b3dae7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a4b3dae72e_0_0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2952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/>
              <a:t>Bây giờ chúng ta sẽ đi vào hoạt động thảo luận theo cặp: Trong hoạt động này các con có 5 phút để đưa ra ý tưởng xây dựng sản phẩm của nhóm bằng cách trả lời các câu hỏi dưới đây trong trang web Padlet. </a:t>
            </a:r>
          </a:p>
          <a:p>
            <a:r>
              <a:rPr lang="en-US"/>
              <a:t>Các con hãy truy cập vào đường dẫn cô đã gửi trên máy của các con </a:t>
            </a:r>
          </a:p>
          <a:p>
            <a:r>
              <a:rPr lang="en-US"/>
              <a:t>Các con đã sẵn sàng chưa? 5p bắt đầu</a:t>
            </a:r>
          </a:p>
          <a:p>
            <a:r>
              <a:rPr lang="en-US"/>
              <a:t>Đã hết thời gian 5 phút. yêu cầu các con dừng thảo luận</a:t>
            </a:r>
          </a:p>
          <a:p>
            <a:r>
              <a:rPr lang="en-US"/>
              <a:t>Bây giờ cô sẽ show kết quả làm việc của các nhóm và các nhóm hãy lên báo cáo kết quả hoạt động của nhóm mình.</a:t>
            </a:r>
          </a:p>
          <a:p>
            <a:r>
              <a:rPr lang="en-US"/>
              <a:t>Như vậy các con đã lên được ý tưởng xây dựng sản phẩm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08260c90ad_0_14:notes"/>
          <p:cNvSpPr txBox="1">
            <a:spLocks noGrp="1"/>
          </p:cNvSpPr>
          <p:nvPr>
            <p:ph type="body" idx="1"/>
          </p:nvPr>
        </p:nvSpPr>
        <p:spPr>
          <a:xfrm>
            <a:off x="710407" y="5016904"/>
            <a:ext cx="5683200" cy="4104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Thay đổi màu cho SmartArt ntn?</a:t>
            </a:r>
            <a:endParaRPr/>
          </a:p>
        </p:txBody>
      </p:sp>
      <p:sp>
        <p:nvSpPr>
          <p:cNvPr id="1182" name="Google Shape;1182;g208260c90a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7038" y="1303338"/>
            <a:ext cx="6251575" cy="3517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438" y="698500"/>
            <a:ext cx="6207125" cy="3492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D7FFCB42-FD33-4461-AFC4-5004EE42894C}" type="slidenum"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580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9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dirty="0"/>
          </a:p>
        </p:txBody>
      </p:sp>
      <p:sp>
        <p:nvSpPr>
          <p:cNvPr id="150" name="Google Shape;150;p9:notes"/>
          <p:cNvSpPr txBox="1">
            <a:spLocks noGrp="1"/>
          </p:cNvSpPr>
          <p:nvPr>
            <p:ph type="sldNum" idx="12"/>
          </p:nvPr>
        </p:nvSpPr>
        <p:spPr>
          <a:xfrm>
            <a:off x="3884613" y="8846553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+mn-ea"/>
                <a:cs typeface="Tahoma" panose="020B0604030504040204" pitchFamily="34" charset="0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  <a:tabLst/>
                <a:defRPr/>
              </a:pPr>
              <a:t>17</a:t>
            </a:fld>
            <a:endParaRPr kumimoji="0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+mn-ea"/>
              <a:cs typeface="Tahoma" panose="020B060403050404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2498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735de951b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735de951b3_0_12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D760CD-6C01-44E4-AE2E-D70A0F48FC9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2964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438" y="698500"/>
            <a:ext cx="6207125" cy="3492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https://goeco.link/MXALk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1A75F-2330-4C0E-B56D-36231309C4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09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438" y="698500"/>
            <a:ext cx="6207125" cy="3492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1A75F-2330-4C0E-B56D-36231309C4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09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438" y="698500"/>
            <a:ext cx="6207125" cy="3492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1A75F-2330-4C0E-B56D-36231309C4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97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25438" y="698500"/>
            <a:ext cx="6207125" cy="34925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1A75F-2330-4C0E-B56D-36231309C4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57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928367690d_0_28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928367690d_0_2806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006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735de951b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735de951b3_0_50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0746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09900" y="1065150"/>
            <a:ext cx="5924100" cy="25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5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873850" y="3588453"/>
            <a:ext cx="33963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289875" y="-692762"/>
            <a:ext cx="9730813" cy="6707963"/>
            <a:chOff x="-289875" y="-692762"/>
            <a:chExt cx="9730813" cy="6707963"/>
          </a:xfrm>
        </p:grpSpPr>
        <p:sp>
          <p:nvSpPr>
            <p:cNvPr id="12" name="Google Shape;12;p2"/>
            <p:cNvSpPr/>
            <p:nvPr/>
          </p:nvSpPr>
          <p:spPr>
            <a:xfrm>
              <a:off x="8655238" y="3819877"/>
              <a:ext cx="785700" cy="815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4637" y="5037272"/>
              <a:ext cx="499500" cy="5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6890150" y="4263000"/>
              <a:ext cx="2539875" cy="1752200"/>
              <a:chOff x="6890150" y="4263000"/>
              <a:chExt cx="2539875" cy="17522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428662" y="4263000"/>
                <a:ext cx="849300" cy="880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" name="Google Shape;16;p2"/>
              <p:cNvGrpSpPr/>
              <p:nvPr/>
            </p:nvGrpSpPr>
            <p:grpSpPr>
              <a:xfrm>
                <a:off x="6890150" y="4477508"/>
                <a:ext cx="2539875" cy="1537692"/>
                <a:chOff x="6890150" y="4096508"/>
                <a:chExt cx="2539875" cy="1537692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>
                  <a:off x="7968425" y="4096508"/>
                  <a:ext cx="1461600" cy="1317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6890150" y="4433600"/>
                  <a:ext cx="1387800" cy="1200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9" name="Google Shape;19;p2"/>
            <p:cNvSpPr/>
            <p:nvPr/>
          </p:nvSpPr>
          <p:spPr>
            <a:xfrm>
              <a:off x="8430775" y="1983775"/>
              <a:ext cx="272700" cy="28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387966">
              <a:off x="8162434" y="-241096"/>
              <a:ext cx="1028603" cy="957106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>
              <a:off x="257478" y="2591248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-158887" y="4260144"/>
              <a:ext cx="785700" cy="81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-289875" y="-692762"/>
              <a:ext cx="3089525" cy="1738738"/>
              <a:chOff x="-289875" y="-692762"/>
              <a:chExt cx="3089525" cy="1738738"/>
            </a:xfrm>
          </p:grpSpPr>
          <p:sp>
            <p:nvSpPr>
              <p:cNvPr id="24" name="Google Shape;24;p2"/>
              <p:cNvSpPr/>
              <p:nvPr/>
            </p:nvSpPr>
            <p:spPr>
              <a:xfrm flipH="1">
                <a:off x="2300150" y="-322478"/>
                <a:ext cx="499500" cy="51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25;p2"/>
              <p:cNvGrpSpPr/>
              <p:nvPr/>
            </p:nvGrpSpPr>
            <p:grpSpPr>
              <a:xfrm>
                <a:off x="-289875" y="-692762"/>
                <a:ext cx="2334675" cy="1738738"/>
                <a:chOff x="-289875" y="-692762"/>
                <a:chExt cx="2334675" cy="1738738"/>
              </a:xfrm>
            </p:grpSpPr>
            <p:sp>
              <p:nvSpPr>
                <p:cNvPr id="26" name="Google Shape;26;p2"/>
                <p:cNvSpPr/>
                <p:nvPr/>
              </p:nvSpPr>
              <p:spPr>
                <a:xfrm>
                  <a:off x="1000800" y="-692762"/>
                  <a:ext cx="1044000" cy="10494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-289875" y="-491825"/>
                  <a:ext cx="1607400" cy="1537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717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13215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443966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9756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4074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8751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10045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1016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44365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5147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3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ctrTitle"/>
          </p:nvPr>
        </p:nvSpPr>
        <p:spPr>
          <a:xfrm>
            <a:off x="715050" y="395877"/>
            <a:ext cx="77139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/>
          </p:nvPr>
        </p:nvSpPr>
        <p:spPr>
          <a:xfrm>
            <a:off x="669225" y="20465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ubTitle" idx="1"/>
          </p:nvPr>
        </p:nvSpPr>
        <p:spPr>
          <a:xfrm>
            <a:off x="742269" y="232227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3"/>
          </p:nvPr>
        </p:nvSpPr>
        <p:spPr>
          <a:xfrm>
            <a:off x="3443700" y="204822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subTitle" idx="4"/>
          </p:nvPr>
        </p:nvSpPr>
        <p:spPr>
          <a:xfrm>
            <a:off x="3516750" y="232395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title" idx="5"/>
          </p:nvPr>
        </p:nvSpPr>
        <p:spPr>
          <a:xfrm>
            <a:off x="6218175" y="20482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6"/>
          </p:nvPr>
        </p:nvSpPr>
        <p:spPr>
          <a:xfrm>
            <a:off x="6291231" y="2323962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7"/>
          </p:nvPr>
        </p:nvSpPr>
        <p:spPr>
          <a:xfrm>
            <a:off x="669225" y="376310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subTitle" idx="8"/>
          </p:nvPr>
        </p:nvSpPr>
        <p:spPr>
          <a:xfrm>
            <a:off x="742269" y="401494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title" idx="9"/>
          </p:nvPr>
        </p:nvSpPr>
        <p:spPr>
          <a:xfrm>
            <a:off x="3383100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ubTitle" idx="13"/>
          </p:nvPr>
        </p:nvSpPr>
        <p:spPr>
          <a:xfrm>
            <a:off x="3516750" y="401661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4"/>
          </p:nvPr>
        </p:nvSpPr>
        <p:spPr>
          <a:xfrm>
            <a:off x="6218175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subTitle" idx="15"/>
          </p:nvPr>
        </p:nvSpPr>
        <p:spPr>
          <a:xfrm>
            <a:off x="6291231" y="4016608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2"/>
          <p:cNvGrpSpPr/>
          <p:nvPr/>
        </p:nvGrpSpPr>
        <p:grpSpPr>
          <a:xfrm>
            <a:off x="-542478" y="-837426"/>
            <a:ext cx="10314178" cy="6894225"/>
            <a:chOff x="-542478" y="-837426"/>
            <a:chExt cx="10314178" cy="6894225"/>
          </a:xfrm>
        </p:grpSpPr>
        <p:sp>
          <p:nvSpPr>
            <p:cNvPr id="150" name="Google Shape;150;p12"/>
            <p:cNvSpPr/>
            <p:nvPr/>
          </p:nvSpPr>
          <p:spPr>
            <a:xfrm>
              <a:off x="-58528" y="1289280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259612" y="2898376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461300" y="4739499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767900" y="4160674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2"/>
            <p:cNvGrpSpPr/>
            <p:nvPr/>
          </p:nvGrpSpPr>
          <p:grpSpPr>
            <a:xfrm>
              <a:off x="7032825" y="-620151"/>
              <a:ext cx="2709025" cy="2044550"/>
              <a:chOff x="7032825" y="-612750"/>
              <a:chExt cx="2709025" cy="2044550"/>
            </a:xfrm>
          </p:grpSpPr>
          <p:sp>
            <p:nvSpPr>
              <p:cNvPr id="155" name="Google Shape;155;p12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2"/>
            <p:cNvGrpSpPr/>
            <p:nvPr/>
          </p:nvGrpSpPr>
          <p:grpSpPr>
            <a:xfrm>
              <a:off x="-542478" y="-837426"/>
              <a:ext cx="2611931" cy="1750164"/>
              <a:chOff x="-542478" y="-830025"/>
              <a:chExt cx="2611931" cy="1750164"/>
            </a:xfrm>
          </p:grpSpPr>
          <p:sp>
            <p:nvSpPr>
              <p:cNvPr id="158" name="Google Shape;158;p12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5323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79778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255503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696369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1191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86854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22780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7724754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6825717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623804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ctrTitle"/>
          </p:nvPr>
        </p:nvSpPr>
        <p:spPr>
          <a:xfrm>
            <a:off x="715050" y="395877"/>
            <a:ext cx="77139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/>
          </p:nvPr>
        </p:nvSpPr>
        <p:spPr>
          <a:xfrm>
            <a:off x="669225" y="20465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ubTitle" idx="1"/>
          </p:nvPr>
        </p:nvSpPr>
        <p:spPr>
          <a:xfrm>
            <a:off x="742269" y="232227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3"/>
          </p:nvPr>
        </p:nvSpPr>
        <p:spPr>
          <a:xfrm>
            <a:off x="3443700" y="204822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subTitle" idx="4"/>
          </p:nvPr>
        </p:nvSpPr>
        <p:spPr>
          <a:xfrm>
            <a:off x="3516750" y="232395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title" idx="5"/>
          </p:nvPr>
        </p:nvSpPr>
        <p:spPr>
          <a:xfrm>
            <a:off x="6218175" y="20482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6"/>
          </p:nvPr>
        </p:nvSpPr>
        <p:spPr>
          <a:xfrm>
            <a:off x="6291231" y="2323962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7"/>
          </p:nvPr>
        </p:nvSpPr>
        <p:spPr>
          <a:xfrm>
            <a:off x="669225" y="376310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subTitle" idx="8"/>
          </p:nvPr>
        </p:nvSpPr>
        <p:spPr>
          <a:xfrm>
            <a:off x="742269" y="401494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title" idx="9"/>
          </p:nvPr>
        </p:nvSpPr>
        <p:spPr>
          <a:xfrm>
            <a:off x="3383100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ubTitle" idx="13"/>
          </p:nvPr>
        </p:nvSpPr>
        <p:spPr>
          <a:xfrm>
            <a:off x="3516750" y="401661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4"/>
          </p:nvPr>
        </p:nvSpPr>
        <p:spPr>
          <a:xfrm>
            <a:off x="6218175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subTitle" idx="15"/>
          </p:nvPr>
        </p:nvSpPr>
        <p:spPr>
          <a:xfrm>
            <a:off x="6291231" y="4016608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2"/>
          <p:cNvGrpSpPr/>
          <p:nvPr/>
        </p:nvGrpSpPr>
        <p:grpSpPr>
          <a:xfrm>
            <a:off x="-542478" y="-837426"/>
            <a:ext cx="10314178" cy="6894225"/>
            <a:chOff x="-542478" y="-837426"/>
            <a:chExt cx="10314178" cy="6894225"/>
          </a:xfrm>
        </p:grpSpPr>
        <p:sp>
          <p:nvSpPr>
            <p:cNvPr id="150" name="Google Shape;150;p12"/>
            <p:cNvSpPr/>
            <p:nvPr/>
          </p:nvSpPr>
          <p:spPr>
            <a:xfrm>
              <a:off x="-58528" y="1289280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259612" y="2898376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461300" y="4739499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767900" y="4160674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2"/>
            <p:cNvGrpSpPr/>
            <p:nvPr/>
          </p:nvGrpSpPr>
          <p:grpSpPr>
            <a:xfrm>
              <a:off x="7032825" y="-620151"/>
              <a:ext cx="2709025" cy="2044550"/>
              <a:chOff x="7032825" y="-612750"/>
              <a:chExt cx="2709025" cy="2044550"/>
            </a:xfrm>
          </p:grpSpPr>
          <p:sp>
            <p:nvSpPr>
              <p:cNvPr id="155" name="Google Shape;155;p12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2"/>
            <p:cNvGrpSpPr/>
            <p:nvPr/>
          </p:nvGrpSpPr>
          <p:grpSpPr>
            <a:xfrm>
              <a:off x="-542478" y="-837426"/>
              <a:ext cx="2611931" cy="1750164"/>
              <a:chOff x="-542478" y="-830025"/>
              <a:chExt cx="2611931" cy="1750164"/>
            </a:xfrm>
          </p:grpSpPr>
          <p:sp>
            <p:nvSpPr>
              <p:cNvPr id="158" name="Google Shape;158;p12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21524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167835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1377984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727960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93446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3239808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189014302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27081513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1_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1191070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32"/>
          <p:cNvGrpSpPr/>
          <p:nvPr/>
        </p:nvGrpSpPr>
        <p:grpSpPr>
          <a:xfrm>
            <a:off x="5974637" y="3284325"/>
            <a:ext cx="3466301" cy="2349875"/>
            <a:chOff x="5974637" y="3284325"/>
            <a:chExt cx="3466301" cy="2349875"/>
          </a:xfrm>
        </p:grpSpPr>
        <p:sp>
          <p:nvSpPr>
            <p:cNvPr id="492" name="Google Shape;492;p32"/>
            <p:cNvSpPr/>
            <p:nvPr/>
          </p:nvSpPr>
          <p:spPr>
            <a:xfrm>
              <a:off x="8655238" y="3438877"/>
              <a:ext cx="785700" cy="815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7140037" y="3904950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5974637" y="4656272"/>
              <a:ext cx="499500" cy="5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5" name="Google Shape;495;p32"/>
            <p:cNvGrpSpPr/>
            <p:nvPr/>
          </p:nvGrpSpPr>
          <p:grpSpPr>
            <a:xfrm>
              <a:off x="6890150" y="4096508"/>
              <a:ext cx="2539875" cy="1537692"/>
              <a:chOff x="6890150" y="4096508"/>
              <a:chExt cx="2539875" cy="1537692"/>
            </a:xfrm>
          </p:grpSpPr>
          <p:sp>
            <p:nvSpPr>
              <p:cNvPr id="496" name="Google Shape;496;p32"/>
              <p:cNvSpPr/>
              <p:nvPr/>
            </p:nvSpPr>
            <p:spPr>
              <a:xfrm>
                <a:off x="7968425" y="4096508"/>
                <a:ext cx="1461600" cy="131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2"/>
              <p:cNvSpPr/>
              <p:nvPr/>
            </p:nvSpPr>
            <p:spPr>
              <a:xfrm>
                <a:off x="6890150" y="4433600"/>
                <a:ext cx="1387800" cy="1200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8" name="Google Shape;498;p32"/>
            <p:cNvSpPr/>
            <p:nvPr/>
          </p:nvSpPr>
          <p:spPr>
            <a:xfrm>
              <a:off x="8003575" y="3284325"/>
              <a:ext cx="272700" cy="28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3"/>
          <p:cNvGrpSpPr/>
          <p:nvPr/>
        </p:nvGrpSpPr>
        <p:grpSpPr>
          <a:xfrm>
            <a:off x="173156" y="3057500"/>
            <a:ext cx="9234594" cy="3263625"/>
            <a:chOff x="173156" y="2828900"/>
            <a:chExt cx="9234594" cy="3263625"/>
          </a:xfrm>
        </p:grpSpPr>
        <p:grpSp>
          <p:nvGrpSpPr>
            <p:cNvPr id="501" name="Google Shape;501;p33"/>
            <p:cNvGrpSpPr/>
            <p:nvPr/>
          </p:nvGrpSpPr>
          <p:grpSpPr>
            <a:xfrm>
              <a:off x="173156" y="2828900"/>
              <a:ext cx="9134107" cy="2468997"/>
              <a:chOff x="173156" y="2828900"/>
              <a:chExt cx="9134107" cy="2468997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8521563" y="3789827"/>
                <a:ext cx="785700" cy="815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3"/>
              <p:cNvSpPr/>
              <p:nvPr/>
            </p:nvSpPr>
            <p:spPr>
              <a:xfrm>
                <a:off x="5459037" y="4164975"/>
                <a:ext cx="849300" cy="880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3"/>
              <p:cNvSpPr/>
              <p:nvPr/>
            </p:nvSpPr>
            <p:spPr>
              <a:xfrm>
                <a:off x="173156" y="4380055"/>
                <a:ext cx="272700" cy="282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3"/>
              <p:cNvSpPr/>
              <p:nvPr/>
            </p:nvSpPr>
            <p:spPr>
              <a:xfrm>
                <a:off x="8314500" y="2828900"/>
                <a:ext cx="228900" cy="237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3"/>
              <p:cNvSpPr/>
              <p:nvPr/>
            </p:nvSpPr>
            <p:spPr>
              <a:xfrm flipH="1">
                <a:off x="2427750" y="4779497"/>
                <a:ext cx="499500" cy="51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33"/>
            <p:cNvGrpSpPr/>
            <p:nvPr/>
          </p:nvGrpSpPr>
          <p:grpSpPr>
            <a:xfrm>
              <a:off x="5886925" y="4097675"/>
              <a:ext cx="3520825" cy="1994850"/>
              <a:chOff x="5886925" y="4097675"/>
              <a:chExt cx="3520825" cy="1994850"/>
            </a:xfrm>
          </p:grpSpPr>
          <p:sp>
            <p:nvSpPr>
              <p:cNvPr id="508" name="Google Shape;508;p33"/>
              <p:cNvSpPr/>
              <p:nvPr/>
            </p:nvSpPr>
            <p:spPr>
              <a:xfrm>
                <a:off x="8097350" y="4380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3"/>
              <p:cNvSpPr/>
              <p:nvPr/>
            </p:nvSpPr>
            <p:spPr>
              <a:xfrm>
                <a:off x="6730775" y="409767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3"/>
              <p:cNvSpPr/>
              <p:nvPr/>
            </p:nvSpPr>
            <p:spPr>
              <a:xfrm>
                <a:off x="5886925" y="4775225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ctrTitle"/>
          </p:nvPr>
        </p:nvSpPr>
        <p:spPr>
          <a:xfrm>
            <a:off x="715050" y="395877"/>
            <a:ext cx="77139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/>
          </p:nvPr>
        </p:nvSpPr>
        <p:spPr>
          <a:xfrm>
            <a:off x="669225" y="20465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ubTitle" idx="1"/>
          </p:nvPr>
        </p:nvSpPr>
        <p:spPr>
          <a:xfrm>
            <a:off x="742269" y="232227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3"/>
          </p:nvPr>
        </p:nvSpPr>
        <p:spPr>
          <a:xfrm>
            <a:off x="3443700" y="204822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subTitle" idx="4"/>
          </p:nvPr>
        </p:nvSpPr>
        <p:spPr>
          <a:xfrm>
            <a:off x="3516750" y="232395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title" idx="5"/>
          </p:nvPr>
        </p:nvSpPr>
        <p:spPr>
          <a:xfrm>
            <a:off x="6218175" y="20482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6"/>
          </p:nvPr>
        </p:nvSpPr>
        <p:spPr>
          <a:xfrm>
            <a:off x="6291231" y="2323962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7"/>
          </p:nvPr>
        </p:nvSpPr>
        <p:spPr>
          <a:xfrm>
            <a:off x="669225" y="376310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subTitle" idx="8"/>
          </p:nvPr>
        </p:nvSpPr>
        <p:spPr>
          <a:xfrm>
            <a:off x="742269" y="401494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title" idx="9"/>
          </p:nvPr>
        </p:nvSpPr>
        <p:spPr>
          <a:xfrm>
            <a:off x="3383100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ubTitle" idx="13"/>
          </p:nvPr>
        </p:nvSpPr>
        <p:spPr>
          <a:xfrm>
            <a:off x="3516750" y="401661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4"/>
          </p:nvPr>
        </p:nvSpPr>
        <p:spPr>
          <a:xfrm>
            <a:off x="6218175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subTitle" idx="15"/>
          </p:nvPr>
        </p:nvSpPr>
        <p:spPr>
          <a:xfrm>
            <a:off x="6291231" y="4016608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2"/>
          <p:cNvGrpSpPr/>
          <p:nvPr/>
        </p:nvGrpSpPr>
        <p:grpSpPr>
          <a:xfrm>
            <a:off x="-542478" y="-837426"/>
            <a:ext cx="10314178" cy="6894225"/>
            <a:chOff x="-542478" y="-837426"/>
            <a:chExt cx="10314178" cy="6894225"/>
          </a:xfrm>
        </p:grpSpPr>
        <p:sp>
          <p:nvSpPr>
            <p:cNvPr id="150" name="Google Shape;150;p12"/>
            <p:cNvSpPr/>
            <p:nvPr/>
          </p:nvSpPr>
          <p:spPr>
            <a:xfrm>
              <a:off x="-58528" y="1289280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259612" y="2898376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461300" y="4739499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767900" y="4160674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2"/>
            <p:cNvGrpSpPr/>
            <p:nvPr/>
          </p:nvGrpSpPr>
          <p:grpSpPr>
            <a:xfrm>
              <a:off x="7032825" y="-620151"/>
              <a:ext cx="2709025" cy="2044550"/>
              <a:chOff x="7032825" y="-612750"/>
              <a:chExt cx="2709025" cy="2044550"/>
            </a:xfrm>
          </p:grpSpPr>
          <p:sp>
            <p:nvSpPr>
              <p:cNvPr id="155" name="Google Shape;155;p12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2"/>
            <p:cNvGrpSpPr/>
            <p:nvPr/>
          </p:nvGrpSpPr>
          <p:grpSpPr>
            <a:xfrm>
              <a:off x="-542478" y="-837426"/>
              <a:ext cx="2611931" cy="1750164"/>
              <a:chOff x="-542478" y="-830025"/>
              <a:chExt cx="2611931" cy="1750164"/>
            </a:xfrm>
          </p:grpSpPr>
          <p:sp>
            <p:nvSpPr>
              <p:cNvPr id="158" name="Google Shape;158;p12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128860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1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34"/>
          <p:cNvGrpSpPr/>
          <p:nvPr/>
        </p:nvGrpSpPr>
        <p:grpSpPr>
          <a:xfrm>
            <a:off x="-542478" y="-830025"/>
            <a:ext cx="10314178" cy="6894225"/>
            <a:chOff x="-542478" y="-830025"/>
            <a:chExt cx="10314178" cy="6894225"/>
          </a:xfrm>
        </p:grpSpPr>
        <p:grpSp>
          <p:nvGrpSpPr>
            <p:cNvPr id="513" name="Google Shape;513;p34"/>
            <p:cNvGrpSpPr/>
            <p:nvPr/>
          </p:nvGrpSpPr>
          <p:grpSpPr>
            <a:xfrm>
              <a:off x="-259612" y="1296681"/>
              <a:ext cx="10031312" cy="4767519"/>
              <a:chOff x="-259612" y="1296681"/>
              <a:chExt cx="10031312" cy="4767519"/>
            </a:xfrm>
          </p:grpSpPr>
          <p:sp>
            <p:nvSpPr>
              <p:cNvPr id="514" name="Google Shape;514;p34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4"/>
              <p:cNvSpPr/>
              <p:nvPr/>
            </p:nvSpPr>
            <p:spPr>
              <a:xfrm>
                <a:off x="-259612" y="2905777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4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34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519" name="Google Shape;519;p34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4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1" name="Google Shape;521;p34"/>
            <p:cNvGrpSpPr/>
            <p:nvPr/>
          </p:nvGrpSpPr>
          <p:grpSpPr>
            <a:xfrm>
              <a:off x="-542478" y="-830025"/>
              <a:ext cx="2611931" cy="1750164"/>
              <a:chOff x="-542478" y="-830025"/>
              <a:chExt cx="2611931" cy="1750164"/>
            </a:xfrm>
          </p:grpSpPr>
          <p:sp>
            <p:nvSpPr>
              <p:cNvPr id="522" name="Google Shape;522;p34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4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_1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35"/>
          <p:cNvGrpSpPr/>
          <p:nvPr/>
        </p:nvGrpSpPr>
        <p:grpSpPr>
          <a:xfrm>
            <a:off x="-542478" y="-830025"/>
            <a:ext cx="10314178" cy="6894225"/>
            <a:chOff x="-542478" y="-830025"/>
            <a:chExt cx="10314178" cy="6894225"/>
          </a:xfrm>
        </p:grpSpPr>
        <p:grpSp>
          <p:nvGrpSpPr>
            <p:cNvPr id="526" name="Google Shape;526;p35"/>
            <p:cNvGrpSpPr/>
            <p:nvPr/>
          </p:nvGrpSpPr>
          <p:grpSpPr>
            <a:xfrm>
              <a:off x="-259612" y="1296681"/>
              <a:ext cx="10031312" cy="4767519"/>
              <a:chOff x="-259612" y="1296681"/>
              <a:chExt cx="10031312" cy="4767519"/>
            </a:xfrm>
          </p:grpSpPr>
          <p:sp>
            <p:nvSpPr>
              <p:cNvPr id="527" name="Google Shape;527;p35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5"/>
              <p:cNvSpPr/>
              <p:nvPr/>
            </p:nvSpPr>
            <p:spPr>
              <a:xfrm>
                <a:off x="-259612" y="2905777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5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5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" name="Google Shape;531;p35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532" name="Google Shape;532;p35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5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" name="Google Shape;534;p35"/>
            <p:cNvGrpSpPr/>
            <p:nvPr/>
          </p:nvGrpSpPr>
          <p:grpSpPr>
            <a:xfrm>
              <a:off x="-542478" y="-830025"/>
              <a:ext cx="2611931" cy="1750164"/>
              <a:chOff x="-542478" y="-830025"/>
              <a:chExt cx="2611931" cy="1750164"/>
            </a:xfrm>
          </p:grpSpPr>
          <p:sp>
            <p:nvSpPr>
              <p:cNvPr id="535" name="Google Shape;535;p35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5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36"/>
          <p:cNvGrpSpPr/>
          <p:nvPr/>
        </p:nvGrpSpPr>
        <p:grpSpPr>
          <a:xfrm>
            <a:off x="-289875" y="-692762"/>
            <a:ext cx="10031725" cy="6347388"/>
            <a:chOff x="-289875" y="-692762"/>
            <a:chExt cx="10031725" cy="6347388"/>
          </a:xfrm>
        </p:grpSpPr>
        <p:grpSp>
          <p:nvGrpSpPr>
            <p:cNvPr id="539" name="Google Shape;539;p36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540" name="Google Shape;540;p36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6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2" name="Google Shape;542;p36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4" name="Google Shape;544;p36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545" name="Google Shape;545;p36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6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7" name="Google Shape;547;p36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548" name="Google Shape;548;p36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6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2_1_1_1_1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37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552" name="Google Shape;552;p37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553" name="Google Shape;553;p37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5" name="Google Shape;555;p37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37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558" name="Google Shape;558;p37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1" name="Google Shape;561;p37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562" name="Google Shape;562;p37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628650" y="1369219"/>
            <a:ext cx="78867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4CDDB81A-DA3D-4D18-9CE9-8523E24EB8CC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30C89A15-A3A7-42C2-A338-8224F2B1A0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676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4CDDB81A-DA3D-4D18-9CE9-8523E24EB8CC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</p:spPr>
        <p:txBody>
          <a:bodyPr/>
          <a:lstStyle/>
          <a:p>
            <a:fld id="{30C89A15-A3A7-42C2-A338-8224F2B1A0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1617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43331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2857489" y="536650"/>
            <a:ext cx="3429000" cy="48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684761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2C197B7-AD68-4CC5-BB9F-DD6D3AC8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3" descr="D:\ĐỒ HỌA\VinMC\vinschool\slide 1\TRANG 4.jpg">
            <a:extLst>
              <a:ext uri="{FF2B5EF4-FFF2-40B4-BE49-F238E27FC236}">
                <a16:creationId xmlns:a16="http://schemas.microsoft.com/office/drawing/2014/main" id="{027F4A89-E9A7-4961-B9AF-3C9A3070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"/>
            <a:ext cx="9143999" cy="51493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48280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6" y="1600200"/>
            <a:ext cx="2238375" cy="4525566"/>
          </a:xfr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1999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7951" y="1600200"/>
            <a:ext cx="2238375" cy="4525566"/>
          </a:xfrm>
        </p:spPr>
        <p:txBody>
          <a:bodyPr/>
          <a:lstStyle>
            <a:lvl1pPr>
              <a:defRPr sz="2801"/>
            </a:lvl1pPr>
            <a:lvl2pPr>
              <a:defRPr sz="2400"/>
            </a:lvl2pPr>
            <a:lvl3pPr>
              <a:defRPr sz="1999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7ACAA-7A8E-4430-AAD1-57846D3A46AF}" type="datetimeFigureOut">
              <a:rPr lang="en-US" smtClean="0"/>
              <a:t>4/12/2023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66076-A725-4C10-A4EB-F55B9B0E80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00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ctrTitle"/>
          </p:nvPr>
        </p:nvSpPr>
        <p:spPr>
          <a:xfrm>
            <a:off x="715050" y="395877"/>
            <a:ext cx="77139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/>
          </p:nvPr>
        </p:nvSpPr>
        <p:spPr>
          <a:xfrm>
            <a:off x="669225" y="20465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ubTitle" idx="1"/>
          </p:nvPr>
        </p:nvSpPr>
        <p:spPr>
          <a:xfrm>
            <a:off x="742269" y="232227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3"/>
          </p:nvPr>
        </p:nvSpPr>
        <p:spPr>
          <a:xfrm>
            <a:off x="3443700" y="204822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subTitle" idx="4"/>
          </p:nvPr>
        </p:nvSpPr>
        <p:spPr>
          <a:xfrm>
            <a:off x="3516750" y="232395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title" idx="5"/>
          </p:nvPr>
        </p:nvSpPr>
        <p:spPr>
          <a:xfrm>
            <a:off x="6218175" y="20482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6"/>
          </p:nvPr>
        </p:nvSpPr>
        <p:spPr>
          <a:xfrm>
            <a:off x="6291231" y="2323962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7"/>
          </p:nvPr>
        </p:nvSpPr>
        <p:spPr>
          <a:xfrm>
            <a:off x="669225" y="376310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subTitle" idx="8"/>
          </p:nvPr>
        </p:nvSpPr>
        <p:spPr>
          <a:xfrm>
            <a:off x="742269" y="401494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title" idx="9"/>
          </p:nvPr>
        </p:nvSpPr>
        <p:spPr>
          <a:xfrm>
            <a:off x="3383100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ubTitle" idx="13"/>
          </p:nvPr>
        </p:nvSpPr>
        <p:spPr>
          <a:xfrm>
            <a:off x="3516750" y="401661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4"/>
          </p:nvPr>
        </p:nvSpPr>
        <p:spPr>
          <a:xfrm>
            <a:off x="6218175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subTitle" idx="15"/>
          </p:nvPr>
        </p:nvSpPr>
        <p:spPr>
          <a:xfrm>
            <a:off x="6291231" y="4016608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2"/>
          <p:cNvGrpSpPr/>
          <p:nvPr/>
        </p:nvGrpSpPr>
        <p:grpSpPr>
          <a:xfrm>
            <a:off x="-542478" y="-837426"/>
            <a:ext cx="10314178" cy="6894225"/>
            <a:chOff x="-542478" y="-837426"/>
            <a:chExt cx="10314178" cy="6894225"/>
          </a:xfrm>
        </p:grpSpPr>
        <p:sp>
          <p:nvSpPr>
            <p:cNvPr id="150" name="Google Shape;150;p12"/>
            <p:cNvSpPr/>
            <p:nvPr/>
          </p:nvSpPr>
          <p:spPr>
            <a:xfrm>
              <a:off x="-58528" y="1289280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259612" y="2898376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461300" y="4739499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767900" y="4160674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2"/>
            <p:cNvGrpSpPr/>
            <p:nvPr/>
          </p:nvGrpSpPr>
          <p:grpSpPr>
            <a:xfrm>
              <a:off x="7032825" y="-620151"/>
              <a:ext cx="2709025" cy="2044550"/>
              <a:chOff x="7032825" y="-612750"/>
              <a:chExt cx="2709025" cy="2044550"/>
            </a:xfrm>
          </p:grpSpPr>
          <p:sp>
            <p:nvSpPr>
              <p:cNvPr id="155" name="Google Shape;155;p12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2"/>
            <p:cNvGrpSpPr/>
            <p:nvPr/>
          </p:nvGrpSpPr>
          <p:grpSpPr>
            <a:xfrm>
              <a:off x="-542478" y="-837426"/>
              <a:ext cx="2611931" cy="1750164"/>
              <a:chOff x="-542478" y="-830025"/>
              <a:chExt cx="2611931" cy="1750164"/>
            </a:xfrm>
          </p:grpSpPr>
          <p:sp>
            <p:nvSpPr>
              <p:cNvPr id="158" name="Google Shape;158;p12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32048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D:\ĐỒ HỌA\VinMC\vinschool\slide 2\TRANG 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3"/>
            <a:ext cx="9155480" cy="514349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2" y="1597822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392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ĐỒ HỌA\VinMC\vinschool\slide 1\TRANG 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" y="1"/>
            <a:ext cx="9143999" cy="514931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0586" y="205979"/>
            <a:ext cx="7266215" cy="857250"/>
          </a:xfrm>
        </p:spPr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3723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75546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7" y="1600200"/>
            <a:ext cx="2238375" cy="452556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7952" y="1600200"/>
            <a:ext cx="2238375" cy="452556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966875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67386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45654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1664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04790"/>
            <a:ext cx="5111749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87482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5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4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6"/>
          </a:xfrm>
        </p:spPr>
        <p:txBody>
          <a:bodyPr/>
          <a:lstStyle>
            <a:lvl1pPr marL="0" indent="0">
              <a:buNone/>
              <a:defRPr sz="1400"/>
            </a:lvl1pPr>
            <a:lvl2pPr marL="457178" indent="0">
              <a:buNone/>
              <a:defRPr sz="1200"/>
            </a:lvl2pPr>
            <a:lvl3pPr marL="914355" indent="0">
              <a:buNone/>
              <a:defRPr sz="10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4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55335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4783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ctrTitle"/>
          </p:nvPr>
        </p:nvSpPr>
        <p:spPr>
          <a:xfrm>
            <a:off x="715050" y="395877"/>
            <a:ext cx="77139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/>
          </p:nvPr>
        </p:nvSpPr>
        <p:spPr>
          <a:xfrm>
            <a:off x="669225" y="20465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ubTitle" idx="1"/>
          </p:nvPr>
        </p:nvSpPr>
        <p:spPr>
          <a:xfrm>
            <a:off x="742269" y="232227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3"/>
          </p:nvPr>
        </p:nvSpPr>
        <p:spPr>
          <a:xfrm>
            <a:off x="3443700" y="204822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subTitle" idx="4"/>
          </p:nvPr>
        </p:nvSpPr>
        <p:spPr>
          <a:xfrm>
            <a:off x="3516750" y="232395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title" idx="5"/>
          </p:nvPr>
        </p:nvSpPr>
        <p:spPr>
          <a:xfrm>
            <a:off x="6218175" y="20482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6"/>
          </p:nvPr>
        </p:nvSpPr>
        <p:spPr>
          <a:xfrm>
            <a:off x="6291231" y="2323962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7"/>
          </p:nvPr>
        </p:nvSpPr>
        <p:spPr>
          <a:xfrm>
            <a:off x="669225" y="376310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subTitle" idx="8"/>
          </p:nvPr>
        </p:nvSpPr>
        <p:spPr>
          <a:xfrm>
            <a:off x="742269" y="401494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title" idx="9"/>
          </p:nvPr>
        </p:nvSpPr>
        <p:spPr>
          <a:xfrm>
            <a:off x="3383100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ubTitle" idx="13"/>
          </p:nvPr>
        </p:nvSpPr>
        <p:spPr>
          <a:xfrm>
            <a:off x="3516750" y="401661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4"/>
          </p:nvPr>
        </p:nvSpPr>
        <p:spPr>
          <a:xfrm>
            <a:off x="6218175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subTitle" idx="15"/>
          </p:nvPr>
        </p:nvSpPr>
        <p:spPr>
          <a:xfrm>
            <a:off x="6291231" y="4016608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2"/>
          <p:cNvGrpSpPr/>
          <p:nvPr/>
        </p:nvGrpSpPr>
        <p:grpSpPr>
          <a:xfrm>
            <a:off x="-542478" y="-837426"/>
            <a:ext cx="10314178" cy="6894225"/>
            <a:chOff x="-542478" y="-837426"/>
            <a:chExt cx="10314178" cy="6894225"/>
          </a:xfrm>
        </p:grpSpPr>
        <p:sp>
          <p:nvSpPr>
            <p:cNvPr id="150" name="Google Shape;150;p12"/>
            <p:cNvSpPr/>
            <p:nvPr/>
          </p:nvSpPr>
          <p:spPr>
            <a:xfrm>
              <a:off x="-58528" y="1289280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259612" y="2898376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461300" y="4739499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767900" y="4160674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2"/>
            <p:cNvGrpSpPr/>
            <p:nvPr/>
          </p:nvGrpSpPr>
          <p:grpSpPr>
            <a:xfrm>
              <a:off x="7032825" y="-620151"/>
              <a:ext cx="2709025" cy="2044550"/>
              <a:chOff x="7032825" y="-612750"/>
              <a:chExt cx="2709025" cy="2044550"/>
            </a:xfrm>
          </p:grpSpPr>
          <p:sp>
            <p:nvSpPr>
              <p:cNvPr id="155" name="Google Shape;155;p12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2"/>
            <p:cNvGrpSpPr/>
            <p:nvPr/>
          </p:nvGrpSpPr>
          <p:grpSpPr>
            <a:xfrm>
              <a:off x="-542478" y="-837426"/>
              <a:ext cx="2611931" cy="1750164"/>
              <a:chOff x="-542478" y="-830025"/>
              <a:chExt cx="2611931" cy="1750164"/>
            </a:xfrm>
          </p:grpSpPr>
          <p:sp>
            <p:nvSpPr>
              <p:cNvPr id="158" name="Google Shape;158;p12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76297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40" y="275037"/>
            <a:ext cx="1157287" cy="585073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7" y="275037"/>
            <a:ext cx="3319463" cy="585073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655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1_Table of contents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ctrTitle"/>
          </p:nvPr>
        </p:nvSpPr>
        <p:spPr>
          <a:xfrm>
            <a:off x="715050" y="395877"/>
            <a:ext cx="77139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/>
          </p:nvPr>
        </p:nvSpPr>
        <p:spPr>
          <a:xfrm>
            <a:off x="669225" y="20465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ubTitle" idx="1"/>
          </p:nvPr>
        </p:nvSpPr>
        <p:spPr>
          <a:xfrm>
            <a:off x="742269" y="232227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3"/>
          </p:nvPr>
        </p:nvSpPr>
        <p:spPr>
          <a:xfrm>
            <a:off x="3443700" y="204822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subTitle" idx="4"/>
          </p:nvPr>
        </p:nvSpPr>
        <p:spPr>
          <a:xfrm>
            <a:off x="3516750" y="232395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title" idx="5"/>
          </p:nvPr>
        </p:nvSpPr>
        <p:spPr>
          <a:xfrm>
            <a:off x="6218175" y="20482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6"/>
          </p:nvPr>
        </p:nvSpPr>
        <p:spPr>
          <a:xfrm>
            <a:off x="6291231" y="2323962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7"/>
          </p:nvPr>
        </p:nvSpPr>
        <p:spPr>
          <a:xfrm>
            <a:off x="669225" y="376310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subTitle" idx="8"/>
          </p:nvPr>
        </p:nvSpPr>
        <p:spPr>
          <a:xfrm>
            <a:off x="742269" y="401494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title" idx="9"/>
          </p:nvPr>
        </p:nvSpPr>
        <p:spPr>
          <a:xfrm>
            <a:off x="3383100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ubTitle" idx="13"/>
          </p:nvPr>
        </p:nvSpPr>
        <p:spPr>
          <a:xfrm>
            <a:off x="3516750" y="401661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4"/>
          </p:nvPr>
        </p:nvSpPr>
        <p:spPr>
          <a:xfrm>
            <a:off x="6218175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subTitle" idx="15"/>
          </p:nvPr>
        </p:nvSpPr>
        <p:spPr>
          <a:xfrm>
            <a:off x="6291231" y="4016608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2"/>
          <p:cNvGrpSpPr/>
          <p:nvPr/>
        </p:nvGrpSpPr>
        <p:grpSpPr>
          <a:xfrm>
            <a:off x="-542478" y="-837426"/>
            <a:ext cx="10314178" cy="6894225"/>
            <a:chOff x="-542478" y="-837426"/>
            <a:chExt cx="10314178" cy="6894225"/>
          </a:xfrm>
        </p:grpSpPr>
        <p:sp>
          <p:nvSpPr>
            <p:cNvPr id="150" name="Google Shape;150;p12"/>
            <p:cNvSpPr/>
            <p:nvPr/>
          </p:nvSpPr>
          <p:spPr>
            <a:xfrm>
              <a:off x="-58528" y="1289280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259612" y="2898376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461300" y="4739499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767900" y="4160674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2"/>
            <p:cNvGrpSpPr/>
            <p:nvPr/>
          </p:nvGrpSpPr>
          <p:grpSpPr>
            <a:xfrm>
              <a:off x="7032825" y="-620151"/>
              <a:ext cx="2709025" cy="2044550"/>
              <a:chOff x="7032825" y="-612750"/>
              <a:chExt cx="2709025" cy="2044550"/>
            </a:xfrm>
          </p:grpSpPr>
          <p:sp>
            <p:nvSpPr>
              <p:cNvPr id="155" name="Google Shape;155;p12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2"/>
            <p:cNvGrpSpPr/>
            <p:nvPr/>
          </p:nvGrpSpPr>
          <p:grpSpPr>
            <a:xfrm>
              <a:off x="-542478" y="-837426"/>
              <a:ext cx="2611931" cy="1750164"/>
              <a:chOff x="-542478" y="-830025"/>
              <a:chExt cx="2611931" cy="1750164"/>
            </a:xfrm>
          </p:grpSpPr>
          <p:sp>
            <p:nvSpPr>
              <p:cNvPr id="158" name="Google Shape;158;p12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25064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ONE_COLUMN_TEXT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1_Title and four columns 2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59798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Text"/>
              <a:buNone/>
              <a:defRPr sz="2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763" r:id="rId3"/>
    <p:sldLayoutId id="2147483761" r:id="rId4"/>
    <p:sldLayoutId id="2147483759" r:id="rId5"/>
    <p:sldLayoutId id="2147483757" r:id="rId6"/>
    <p:sldLayoutId id="2147483755" r:id="rId7"/>
    <p:sldLayoutId id="2147483660" r:id="rId8"/>
    <p:sldLayoutId id="2147483799" r:id="rId9"/>
    <p:sldLayoutId id="2147483798" r:id="rId10"/>
    <p:sldLayoutId id="2147483797" r:id="rId11"/>
    <p:sldLayoutId id="2147483796" r:id="rId12"/>
    <p:sldLayoutId id="2147483795" r:id="rId13"/>
    <p:sldLayoutId id="2147483794" r:id="rId14"/>
    <p:sldLayoutId id="2147483793" r:id="rId15"/>
    <p:sldLayoutId id="2147483792" r:id="rId16"/>
    <p:sldLayoutId id="2147483791" r:id="rId17"/>
    <p:sldLayoutId id="2147483789" r:id="rId18"/>
    <p:sldLayoutId id="2147483788" r:id="rId19"/>
    <p:sldLayoutId id="2147483787" r:id="rId20"/>
    <p:sldLayoutId id="2147483785" r:id="rId21"/>
    <p:sldLayoutId id="2147483784" r:id="rId22"/>
    <p:sldLayoutId id="2147483783" r:id="rId23"/>
    <p:sldLayoutId id="2147483781" r:id="rId24"/>
    <p:sldLayoutId id="2147483780" r:id="rId25"/>
    <p:sldLayoutId id="2147483779" r:id="rId26"/>
    <p:sldLayoutId id="2147483790" r:id="rId27"/>
    <p:sldLayoutId id="2147483786" r:id="rId28"/>
    <p:sldLayoutId id="2147483782" r:id="rId29"/>
    <p:sldLayoutId id="2147483778" r:id="rId30"/>
    <p:sldLayoutId id="2147483765" r:id="rId31"/>
    <p:sldLayoutId id="2147483764" r:id="rId32"/>
    <p:sldLayoutId id="2147483762" r:id="rId33"/>
    <p:sldLayoutId id="2147483760" r:id="rId34"/>
    <p:sldLayoutId id="2147483758" r:id="rId35"/>
    <p:sldLayoutId id="2147483756" r:id="rId36"/>
    <p:sldLayoutId id="2147483754" r:id="rId37"/>
    <p:sldLayoutId id="2147483678" r:id="rId38"/>
    <p:sldLayoutId id="2147483679" r:id="rId39"/>
    <p:sldLayoutId id="2147483680" r:id="rId40"/>
    <p:sldLayoutId id="2147483681" r:id="rId41"/>
    <p:sldLayoutId id="2147483682" r:id="rId42"/>
    <p:sldLayoutId id="2147483683" r:id="rId43"/>
    <p:sldLayoutId id="2147483751" r:id="rId44"/>
    <p:sldLayoutId id="2147483752" r:id="rId45"/>
    <p:sldLayoutId id="2147483753" r:id="rId46"/>
    <p:sldLayoutId id="2147483800" r:id="rId47"/>
    <p:sldLayoutId id="2147483801" r:id="rId48"/>
    <p:sldLayoutId id="2147483802" r:id="rId4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1B4908-6AC2-47F2-BF06-6B3FB469C6C7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4/12/2023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74DA14-476E-42E4-9AA6-3B5859548E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68578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039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</p:sldLayoutIdLst>
  <p:txStyles>
    <p:titleStyle>
      <a:lvl1pPr algn="ctr" defTabSz="91435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84" indent="-342884" algn="l" defTabSz="91435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6" algn="l" defTabSz="91435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91435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91435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91435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5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5.mp4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3.mp4"/><Relationship Id="rId7" Type="http://schemas.openxmlformats.org/officeDocument/2006/relationships/image" Target="../media/image3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6.jpeg"/><Relationship Id="rId5" Type="http://schemas.openxmlformats.org/officeDocument/2006/relationships/slideLayout" Target="../slideLayouts/slideLayout46.xml"/><Relationship Id="rId4" Type="http://schemas.openxmlformats.org/officeDocument/2006/relationships/video" Target="../media/media3.mp4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2.mp4"/><Relationship Id="rId7" Type="http://schemas.openxmlformats.org/officeDocument/2006/relationships/image" Target="../media/image37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9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2.png"/><Relationship Id="rId11" Type="http://schemas.openxmlformats.org/officeDocument/2006/relationships/image" Target="../media/image7.png"/><Relationship Id="rId5" Type="http://schemas.openxmlformats.org/officeDocument/2006/relationships/image" Target="../media/image41.jpeg"/><Relationship Id="rId10" Type="http://schemas.openxmlformats.org/officeDocument/2006/relationships/image" Target="../media/image46.png"/><Relationship Id="rId4" Type="http://schemas.microsoft.com/office/2007/relationships/hdphoto" Target="../media/hdphoto6.wdp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slideLayout" Target="../slideLayouts/slideLayout5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hyperlink" Target="https://goeco.link/MXALk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microsoft.com/office/2007/relationships/hdphoto" Target="../media/hdphoto5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Relationship Id="rId6" Type="http://schemas.microsoft.com/office/2007/relationships/hdphoto" Target="../media/hdphoto2.wdp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AA43-ABD7-F088-2EFE-824487544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769" y="837251"/>
            <a:ext cx="6246363" cy="677649"/>
          </a:xfrm>
        </p:spPr>
        <p:txBody>
          <a:bodyPr>
            <a:normAutofit fontScale="90000"/>
          </a:bodyPr>
          <a:lstStyle/>
          <a:p>
            <a:r>
              <a:rPr lang="en-US" sz="4800">
                <a:solidFill>
                  <a:schemeClr val="bg1">
                    <a:lumMod val="25000"/>
                  </a:schemeClr>
                </a:solidFill>
                <a:latin typeface="#9Slide03 AmpleSoft Bold" panose="02000000000000000000" pitchFamily="2" charset="0"/>
                <a:ea typeface="#9Slide03 Roboto Condensed Ligh" panose="02000000000000000000" pitchFamily="2" charset="0"/>
              </a:rPr>
              <a:t>NỘI QUY TIẾT HỌC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EE32A-41E3-B5D3-65B7-7680338CD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D844C3-83AC-9D9C-178B-4F9870352AEA}"/>
              </a:ext>
            </a:extLst>
          </p:cNvPr>
          <p:cNvGrpSpPr/>
          <p:nvPr/>
        </p:nvGrpSpPr>
        <p:grpSpPr>
          <a:xfrm>
            <a:off x="411061" y="1686187"/>
            <a:ext cx="8095376" cy="2759978"/>
            <a:chOff x="457201" y="1428748"/>
            <a:chExt cx="8229598" cy="26270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A26C34-D89A-E3A9-C5D5-FE1B943AD0D6}"/>
                </a:ext>
              </a:extLst>
            </p:cNvPr>
            <p:cNvSpPr/>
            <p:nvPr/>
          </p:nvSpPr>
          <p:spPr>
            <a:xfrm>
              <a:off x="457201" y="1428748"/>
              <a:ext cx="2743199" cy="2627053"/>
            </a:xfrm>
            <a:prstGeom prst="rect">
              <a:avLst/>
            </a:prstGeom>
            <a:solidFill>
              <a:srgbClr val="DF17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GI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Ơ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TAY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KHI CÓ Ý KIẾN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8726E5-92C6-8F9D-3333-F5B5E2B25879}"/>
                </a:ext>
              </a:extLst>
            </p:cNvPr>
            <p:cNvSpPr/>
            <p:nvPr/>
          </p:nvSpPr>
          <p:spPr>
            <a:xfrm>
              <a:off x="3200401" y="1428748"/>
              <a:ext cx="2743199" cy="2627053"/>
            </a:xfrm>
            <a:prstGeom prst="rect">
              <a:avLst/>
            </a:prstGeom>
            <a:solidFill>
              <a:srgbClr val="DBAF3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NGỒI ĐÚNG 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Ư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THẾ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2DD65-D8C0-AB06-EF43-D73039AE6FAB}"/>
                </a:ext>
              </a:extLst>
            </p:cNvPr>
            <p:cNvSpPr/>
            <p:nvPr/>
          </p:nvSpPr>
          <p:spPr>
            <a:xfrm>
              <a:off x="5943600" y="1428748"/>
              <a:ext cx="2743199" cy="2627053"/>
            </a:xfrm>
            <a:prstGeom prst="rect">
              <a:avLst/>
            </a:prstGeom>
            <a:solidFill>
              <a:srgbClr val="5B9B3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ÂM LƯỢNG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MỨC 0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313C97-A0C9-670B-FADC-7DC13FF211C7}"/>
                </a:ext>
              </a:extLst>
            </p:cNvPr>
            <p:cNvGrpSpPr/>
            <p:nvPr/>
          </p:nvGrpSpPr>
          <p:grpSpPr>
            <a:xfrm>
              <a:off x="6248400" y="2677913"/>
              <a:ext cx="2097299" cy="1155742"/>
              <a:chOff x="6504990" y="3028950"/>
              <a:chExt cx="1590082" cy="876234"/>
            </a:xfrm>
          </p:grpSpPr>
          <p:sp>
            <p:nvSpPr>
              <p:cNvPr id="17" name="Donut 12">
                <a:extLst>
                  <a:ext uri="{FF2B5EF4-FFF2-40B4-BE49-F238E27FC236}">
                    <a16:creationId xmlns:a16="http://schemas.microsoft.com/office/drawing/2014/main" id="{2A33C5D5-0D58-C14A-E71C-AAAC581018B0}"/>
                  </a:ext>
                </a:extLst>
              </p:cNvPr>
              <p:cNvSpPr/>
              <p:nvPr/>
            </p:nvSpPr>
            <p:spPr>
              <a:xfrm>
                <a:off x="6504990" y="3461036"/>
                <a:ext cx="432087" cy="432086"/>
              </a:xfrm>
              <a:prstGeom prst="donut">
                <a:avLst>
                  <a:gd name="adj" fmla="val 11667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786CFE1-9F0A-F02E-FF00-2B7FA3FFBD61}"/>
                  </a:ext>
                </a:extLst>
              </p:cNvPr>
              <p:cNvCxnSpPr>
                <a:stCxn id="17" idx="7"/>
                <a:endCxn id="17" idx="3"/>
              </p:cNvCxnSpPr>
              <p:nvPr/>
            </p:nvCxnSpPr>
            <p:spPr>
              <a:xfrm flipH="1">
                <a:off x="6568268" y="3524314"/>
                <a:ext cx="305531" cy="305531"/>
              </a:xfrm>
              <a:prstGeom prst="line">
                <a:avLst/>
              </a:prstGeom>
              <a:noFill/>
              <a:ln w="762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40F29A-D13A-D0AB-8D64-3D91A6EBD5DB}"/>
                  </a:ext>
                </a:extLst>
              </p:cNvPr>
              <p:cNvSpPr/>
              <p:nvPr/>
            </p:nvSpPr>
            <p:spPr>
              <a:xfrm>
                <a:off x="7009452" y="3559698"/>
                <a:ext cx="217124" cy="33342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20198A-7E61-8156-2588-C77A554A6496}"/>
                  </a:ext>
                </a:extLst>
              </p:cNvPr>
              <p:cNvSpPr/>
              <p:nvPr/>
            </p:nvSpPr>
            <p:spPr>
              <a:xfrm>
                <a:off x="7298951" y="3387808"/>
                <a:ext cx="217124" cy="5143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9D41A1-C439-364D-8C25-E6C978FA50A9}"/>
                  </a:ext>
                </a:extLst>
              </p:cNvPr>
              <p:cNvSpPr/>
              <p:nvPr/>
            </p:nvSpPr>
            <p:spPr>
              <a:xfrm>
                <a:off x="7588450" y="3240043"/>
                <a:ext cx="217124" cy="65911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DE4A3D-3C7F-6583-F455-3C487879DC4C}"/>
                  </a:ext>
                </a:extLst>
              </p:cNvPr>
              <p:cNvSpPr/>
              <p:nvPr/>
            </p:nvSpPr>
            <p:spPr>
              <a:xfrm>
                <a:off x="7877948" y="3028950"/>
                <a:ext cx="217124" cy="87623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4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57EE26-DA60-EC5A-D1A7-4F8B3B9E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355" y="2487224"/>
              <a:ext cx="1342621" cy="1342621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368C98-9827-038F-0974-BC0441C38B32}"/>
                </a:ext>
              </a:extLst>
            </p:cNvPr>
            <p:cNvGrpSpPr/>
            <p:nvPr/>
          </p:nvGrpSpPr>
          <p:grpSpPr>
            <a:xfrm>
              <a:off x="3955581" y="2399651"/>
              <a:ext cx="1472376" cy="1372858"/>
              <a:chOff x="3898109" y="2444887"/>
              <a:chExt cx="1472376" cy="137285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42ACED8-610D-B6A9-F2C4-946F54D7F7FB}"/>
                  </a:ext>
                </a:extLst>
              </p:cNvPr>
              <p:cNvGrpSpPr/>
              <p:nvPr/>
            </p:nvGrpSpPr>
            <p:grpSpPr>
              <a:xfrm>
                <a:off x="3898109" y="2444887"/>
                <a:ext cx="1472376" cy="1372858"/>
                <a:chOff x="3898109" y="2444887"/>
                <a:chExt cx="1472376" cy="1372858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8543C4F-7EF0-3788-8499-52733C84D83B}"/>
                    </a:ext>
                  </a:extLst>
                </p:cNvPr>
                <p:cNvGrpSpPr/>
                <p:nvPr/>
              </p:nvGrpSpPr>
              <p:grpSpPr>
                <a:xfrm>
                  <a:off x="3898109" y="2444887"/>
                  <a:ext cx="1472376" cy="1372858"/>
                  <a:chOff x="4088426" y="2677913"/>
                  <a:chExt cx="1132947" cy="1056371"/>
                </a:xfrm>
              </p:grpSpPr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4CE6107E-6795-F8CD-9499-819A7B8904B7}"/>
                      </a:ext>
                    </a:extLst>
                  </p:cNvPr>
                  <p:cNvCxnSpPr/>
                  <p:nvPr/>
                </p:nvCxnSpPr>
                <p:spPr>
                  <a:xfrm>
                    <a:off x="4108937" y="2677913"/>
                    <a:ext cx="0" cy="1056371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6E21DEDE-89BD-2887-7497-4551B98518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88426" y="3714750"/>
                    <a:ext cx="1132947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4C4AD80-199C-4CAB-F358-BEE6F75CCCA9}"/>
                    </a:ext>
                  </a:extLst>
                </p:cNvPr>
                <p:cNvSpPr/>
                <p:nvPr/>
              </p:nvSpPr>
              <p:spPr>
                <a:xfrm>
                  <a:off x="3932384" y="3458538"/>
                  <a:ext cx="304800" cy="327285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C11FC5-6865-0705-C7AB-E9858D70AB93}"/>
                  </a:ext>
                </a:extLst>
              </p:cNvPr>
              <p:cNvSpPr txBox="1"/>
              <p:nvPr/>
            </p:nvSpPr>
            <p:spPr>
              <a:xfrm>
                <a:off x="4189694" y="3158534"/>
                <a:ext cx="4892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90</a:t>
                </a:r>
              </a:p>
            </p:txBody>
          </p:sp>
        </p:grpSp>
      </p:grpSp>
      <p:grpSp>
        <p:nvGrpSpPr>
          <p:cNvPr id="23" name="Google Shape;288;p35">
            <a:extLst>
              <a:ext uri="{FF2B5EF4-FFF2-40B4-BE49-F238E27FC236}">
                <a16:creationId xmlns:a16="http://schemas.microsoft.com/office/drawing/2014/main" id="{0AD4603A-4FAD-A19B-EC60-3110B3B7B6E7}"/>
              </a:ext>
            </a:extLst>
          </p:cNvPr>
          <p:cNvGrpSpPr/>
          <p:nvPr/>
        </p:nvGrpSpPr>
        <p:grpSpPr>
          <a:xfrm>
            <a:off x="7356440" y="177241"/>
            <a:ext cx="1347205" cy="1376642"/>
            <a:chOff x="5970825" y="1928038"/>
            <a:chExt cx="1569800" cy="1667650"/>
          </a:xfrm>
        </p:grpSpPr>
        <p:sp>
          <p:nvSpPr>
            <p:cNvPr id="24" name="Google Shape;289;p35">
              <a:extLst>
                <a:ext uri="{FF2B5EF4-FFF2-40B4-BE49-F238E27FC236}">
                  <a16:creationId xmlns:a16="http://schemas.microsoft.com/office/drawing/2014/main" id="{76846D14-B57C-9938-94FC-1CEA26DF835D}"/>
                </a:ext>
              </a:extLst>
            </p:cNvPr>
            <p:cNvSpPr/>
            <p:nvPr/>
          </p:nvSpPr>
          <p:spPr>
            <a:xfrm>
              <a:off x="6216675" y="1948963"/>
              <a:ext cx="1179075" cy="853200"/>
            </a:xfrm>
            <a:custGeom>
              <a:avLst/>
              <a:gdLst/>
              <a:ahLst/>
              <a:cxnLst/>
              <a:rect l="l" t="t" r="r" b="b"/>
              <a:pathLst>
                <a:path w="47163" h="34128" extrusionOk="0">
                  <a:moveTo>
                    <a:pt x="46785" y="22201"/>
                  </a:moveTo>
                  <a:cubicBezTo>
                    <a:pt x="46221" y="21217"/>
                    <a:pt x="45844" y="20150"/>
                    <a:pt x="45216" y="19209"/>
                  </a:cubicBezTo>
                  <a:cubicBezTo>
                    <a:pt x="44881" y="18685"/>
                    <a:pt x="44861" y="18079"/>
                    <a:pt x="45321" y="17556"/>
                  </a:cubicBezTo>
                  <a:cubicBezTo>
                    <a:pt x="45865" y="16928"/>
                    <a:pt x="46179" y="16216"/>
                    <a:pt x="46074" y="15379"/>
                  </a:cubicBezTo>
                  <a:cubicBezTo>
                    <a:pt x="46053" y="15191"/>
                    <a:pt x="46074" y="14982"/>
                    <a:pt x="46074" y="14773"/>
                  </a:cubicBezTo>
                  <a:cubicBezTo>
                    <a:pt x="46116" y="14438"/>
                    <a:pt x="45969" y="14187"/>
                    <a:pt x="45760" y="13915"/>
                  </a:cubicBezTo>
                  <a:cubicBezTo>
                    <a:pt x="45384" y="13475"/>
                    <a:pt x="45007" y="12994"/>
                    <a:pt x="44651" y="12534"/>
                  </a:cubicBezTo>
                  <a:cubicBezTo>
                    <a:pt x="44442" y="12262"/>
                    <a:pt x="44191" y="12011"/>
                    <a:pt x="43940" y="11802"/>
                  </a:cubicBezTo>
                  <a:cubicBezTo>
                    <a:pt x="43187" y="11216"/>
                    <a:pt x="42475" y="10546"/>
                    <a:pt x="41555" y="10170"/>
                  </a:cubicBezTo>
                  <a:cubicBezTo>
                    <a:pt x="41366" y="10107"/>
                    <a:pt x="41220" y="9960"/>
                    <a:pt x="41032" y="9856"/>
                  </a:cubicBezTo>
                  <a:cubicBezTo>
                    <a:pt x="40676" y="9709"/>
                    <a:pt x="40529" y="9416"/>
                    <a:pt x="40571" y="9061"/>
                  </a:cubicBezTo>
                  <a:cubicBezTo>
                    <a:pt x="40592" y="8454"/>
                    <a:pt x="40592" y="7847"/>
                    <a:pt x="40613" y="7282"/>
                  </a:cubicBezTo>
                  <a:cubicBezTo>
                    <a:pt x="40676" y="6068"/>
                    <a:pt x="39943" y="5357"/>
                    <a:pt x="39044" y="4729"/>
                  </a:cubicBezTo>
                  <a:cubicBezTo>
                    <a:pt x="38270" y="4499"/>
                    <a:pt x="37495" y="4164"/>
                    <a:pt x="36658" y="4164"/>
                  </a:cubicBezTo>
                  <a:cubicBezTo>
                    <a:pt x="35257" y="4164"/>
                    <a:pt x="33813" y="4102"/>
                    <a:pt x="32411" y="4081"/>
                  </a:cubicBezTo>
                  <a:cubicBezTo>
                    <a:pt x="31951" y="4081"/>
                    <a:pt x="31490" y="3997"/>
                    <a:pt x="31072" y="4248"/>
                  </a:cubicBezTo>
                  <a:cubicBezTo>
                    <a:pt x="30967" y="4290"/>
                    <a:pt x="30779" y="4269"/>
                    <a:pt x="30653" y="4290"/>
                  </a:cubicBezTo>
                  <a:cubicBezTo>
                    <a:pt x="29900" y="4290"/>
                    <a:pt x="29754" y="4164"/>
                    <a:pt x="29733" y="3432"/>
                  </a:cubicBezTo>
                  <a:cubicBezTo>
                    <a:pt x="29733" y="3160"/>
                    <a:pt x="29733" y="2909"/>
                    <a:pt x="29649" y="2679"/>
                  </a:cubicBezTo>
                  <a:cubicBezTo>
                    <a:pt x="29398" y="2093"/>
                    <a:pt x="29021" y="1591"/>
                    <a:pt x="28477" y="1256"/>
                  </a:cubicBezTo>
                  <a:cubicBezTo>
                    <a:pt x="28017" y="963"/>
                    <a:pt x="27515" y="649"/>
                    <a:pt x="27034" y="377"/>
                  </a:cubicBezTo>
                  <a:cubicBezTo>
                    <a:pt x="26783" y="210"/>
                    <a:pt x="26490" y="126"/>
                    <a:pt x="26155" y="105"/>
                  </a:cubicBezTo>
                  <a:cubicBezTo>
                    <a:pt x="23623" y="1"/>
                    <a:pt x="23623" y="1"/>
                    <a:pt x="21154" y="796"/>
                  </a:cubicBezTo>
                  <a:cubicBezTo>
                    <a:pt x="21133" y="796"/>
                    <a:pt x="21112" y="817"/>
                    <a:pt x="21070" y="817"/>
                  </a:cubicBezTo>
                  <a:cubicBezTo>
                    <a:pt x="20757" y="859"/>
                    <a:pt x="20526" y="1047"/>
                    <a:pt x="20275" y="1235"/>
                  </a:cubicBezTo>
                  <a:cubicBezTo>
                    <a:pt x="19752" y="1633"/>
                    <a:pt x="19229" y="1988"/>
                    <a:pt x="18727" y="2428"/>
                  </a:cubicBezTo>
                  <a:cubicBezTo>
                    <a:pt x="18434" y="2700"/>
                    <a:pt x="18099" y="2783"/>
                    <a:pt x="17702" y="2616"/>
                  </a:cubicBezTo>
                  <a:cubicBezTo>
                    <a:pt x="17513" y="2532"/>
                    <a:pt x="17304" y="2491"/>
                    <a:pt x="17137" y="2511"/>
                  </a:cubicBezTo>
                  <a:cubicBezTo>
                    <a:pt x="16321" y="2616"/>
                    <a:pt x="15484" y="2700"/>
                    <a:pt x="14689" y="2909"/>
                  </a:cubicBezTo>
                  <a:cubicBezTo>
                    <a:pt x="14124" y="3035"/>
                    <a:pt x="13580" y="3307"/>
                    <a:pt x="13057" y="3579"/>
                  </a:cubicBezTo>
                  <a:cubicBezTo>
                    <a:pt x="12178" y="4060"/>
                    <a:pt x="11487" y="4708"/>
                    <a:pt x="10818" y="5420"/>
                  </a:cubicBezTo>
                  <a:cubicBezTo>
                    <a:pt x="10462" y="5817"/>
                    <a:pt x="10085" y="6257"/>
                    <a:pt x="10044" y="6801"/>
                  </a:cubicBezTo>
                  <a:cubicBezTo>
                    <a:pt x="9960" y="7429"/>
                    <a:pt x="9646" y="7973"/>
                    <a:pt x="9709" y="8642"/>
                  </a:cubicBezTo>
                  <a:cubicBezTo>
                    <a:pt x="9730" y="8977"/>
                    <a:pt x="9541" y="9207"/>
                    <a:pt x="9186" y="9333"/>
                  </a:cubicBezTo>
                  <a:cubicBezTo>
                    <a:pt x="8391" y="9605"/>
                    <a:pt x="7658" y="9939"/>
                    <a:pt x="6926" y="10337"/>
                  </a:cubicBezTo>
                  <a:cubicBezTo>
                    <a:pt x="6382" y="10651"/>
                    <a:pt x="5859" y="10965"/>
                    <a:pt x="5420" y="11425"/>
                  </a:cubicBezTo>
                  <a:cubicBezTo>
                    <a:pt x="5148" y="11718"/>
                    <a:pt x="4834" y="11990"/>
                    <a:pt x="4541" y="12262"/>
                  </a:cubicBezTo>
                  <a:cubicBezTo>
                    <a:pt x="4290" y="12534"/>
                    <a:pt x="4080" y="12827"/>
                    <a:pt x="3850" y="13099"/>
                  </a:cubicBezTo>
                  <a:cubicBezTo>
                    <a:pt x="3578" y="13413"/>
                    <a:pt x="3453" y="13789"/>
                    <a:pt x="3474" y="14208"/>
                  </a:cubicBezTo>
                  <a:cubicBezTo>
                    <a:pt x="3495" y="14668"/>
                    <a:pt x="3369" y="15170"/>
                    <a:pt x="3767" y="15568"/>
                  </a:cubicBezTo>
                  <a:cubicBezTo>
                    <a:pt x="4018" y="15861"/>
                    <a:pt x="3976" y="16279"/>
                    <a:pt x="3913" y="16635"/>
                  </a:cubicBezTo>
                  <a:cubicBezTo>
                    <a:pt x="3892" y="16928"/>
                    <a:pt x="3683" y="17074"/>
                    <a:pt x="3453" y="17221"/>
                  </a:cubicBezTo>
                  <a:cubicBezTo>
                    <a:pt x="3327" y="17284"/>
                    <a:pt x="3223" y="17388"/>
                    <a:pt x="3139" y="17493"/>
                  </a:cubicBezTo>
                  <a:cubicBezTo>
                    <a:pt x="2825" y="17869"/>
                    <a:pt x="2490" y="18204"/>
                    <a:pt x="2197" y="18602"/>
                  </a:cubicBezTo>
                  <a:cubicBezTo>
                    <a:pt x="2072" y="18790"/>
                    <a:pt x="1925" y="18957"/>
                    <a:pt x="1821" y="19146"/>
                  </a:cubicBezTo>
                  <a:cubicBezTo>
                    <a:pt x="1590" y="19522"/>
                    <a:pt x="1381" y="19878"/>
                    <a:pt x="1151" y="20213"/>
                  </a:cubicBezTo>
                  <a:cubicBezTo>
                    <a:pt x="879" y="20527"/>
                    <a:pt x="733" y="20882"/>
                    <a:pt x="649" y="21301"/>
                  </a:cubicBezTo>
                  <a:cubicBezTo>
                    <a:pt x="461" y="22180"/>
                    <a:pt x="230" y="23079"/>
                    <a:pt x="84" y="23958"/>
                  </a:cubicBezTo>
                  <a:cubicBezTo>
                    <a:pt x="0" y="24377"/>
                    <a:pt x="42" y="24795"/>
                    <a:pt x="84" y="25214"/>
                  </a:cubicBezTo>
                  <a:cubicBezTo>
                    <a:pt x="105" y="25548"/>
                    <a:pt x="230" y="25862"/>
                    <a:pt x="293" y="26218"/>
                  </a:cubicBezTo>
                  <a:cubicBezTo>
                    <a:pt x="398" y="27055"/>
                    <a:pt x="733" y="27787"/>
                    <a:pt x="1172" y="28478"/>
                  </a:cubicBezTo>
                  <a:cubicBezTo>
                    <a:pt x="1298" y="28666"/>
                    <a:pt x="1402" y="28875"/>
                    <a:pt x="1486" y="29084"/>
                  </a:cubicBezTo>
                  <a:cubicBezTo>
                    <a:pt x="1611" y="29587"/>
                    <a:pt x="1883" y="30005"/>
                    <a:pt x="2135" y="30444"/>
                  </a:cubicBezTo>
                  <a:cubicBezTo>
                    <a:pt x="2532" y="31072"/>
                    <a:pt x="2867" y="31721"/>
                    <a:pt x="3495" y="32139"/>
                  </a:cubicBezTo>
                  <a:cubicBezTo>
                    <a:pt x="3704" y="32286"/>
                    <a:pt x="3746" y="32516"/>
                    <a:pt x="3641" y="32662"/>
                  </a:cubicBezTo>
                  <a:cubicBezTo>
                    <a:pt x="3536" y="32851"/>
                    <a:pt x="3348" y="32934"/>
                    <a:pt x="3139" y="32913"/>
                  </a:cubicBezTo>
                  <a:cubicBezTo>
                    <a:pt x="2971" y="32872"/>
                    <a:pt x="2825" y="32830"/>
                    <a:pt x="2637" y="32767"/>
                  </a:cubicBezTo>
                  <a:cubicBezTo>
                    <a:pt x="2553" y="33018"/>
                    <a:pt x="2490" y="33185"/>
                    <a:pt x="2448" y="33374"/>
                  </a:cubicBezTo>
                  <a:cubicBezTo>
                    <a:pt x="2407" y="33583"/>
                    <a:pt x="2386" y="33792"/>
                    <a:pt x="2344" y="34022"/>
                  </a:cubicBezTo>
                  <a:cubicBezTo>
                    <a:pt x="3536" y="33918"/>
                    <a:pt x="4687" y="33813"/>
                    <a:pt x="5796" y="33771"/>
                  </a:cubicBezTo>
                  <a:cubicBezTo>
                    <a:pt x="6926" y="33688"/>
                    <a:pt x="8056" y="33771"/>
                    <a:pt x="9290" y="33604"/>
                  </a:cubicBezTo>
                  <a:cubicBezTo>
                    <a:pt x="8809" y="33039"/>
                    <a:pt x="8286" y="32641"/>
                    <a:pt x="7993" y="32035"/>
                  </a:cubicBezTo>
                  <a:cubicBezTo>
                    <a:pt x="7721" y="31470"/>
                    <a:pt x="7470" y="30863"/>
                    <a:pt x="7114" y="30319"/>
                  </a:cubicBezTo>
                  <a:cubicBezTo>
                    <a:pt x="6466" y="30507"/>
                    <a:pt x="5859" y="30528"/>
                    <a:pt x="5252" y="30235"/>
                  </a:cubicBezTo>
                  <a:cubicBezTo>
                    <a:pt x="5106" y="30152"/>
                    <a:pt x="4917" y="30193"/>
                    <a:pt x="4750" y="30131"/>
                  </a:cubicBezTo>
                  <a:cubicBezTo>
                    <a:pt x="4018" y="29921"/>
                    <a:pt x="3474" y="29419"/>
                    <a:pt x="2951" y="28896"/>
                  </a:cubicBezTo>
                  <a:cubicBezTo>
                    <a:pt x="2909" y="28854"/>
                    <a:pt x="2867" y="28750"/>
                    <a:pt x="2846" y="28666"/>
                  </a:cubicBezTo>
                  <a:cubicBezTo>
                    <a:pt x="2532" y="27934"/>
                    <a:pt x="2281" y="27180"/>
                    <a:pt x="2407" y="26364"/>
                  </a:cubicBezTo>
                  <a:cubicBezTo>
                    <a:pt x="2427" y="26218"/>
                    <a:pt x="2427" y="26030"/>
                    <a:pt x="2407" y="25841"/>
                  </a:cubicBezTo>
                  <a:cubicBezTo>
                    <a:pt x="2386" y="25402"/>
                    <a:pt x="2595" y="25004"/>
                    <a:pt x="2867" y="24691"/>
                  </a:cubicBezTo>
                  <a:cubicBezTo>
                    <a:pt x="3139" y="24398"/>
                    <a:pt x="3453" y="24146"/>
                    <a:pt x="3746" y="23854"/>
                  </a:cubicBezTo>
                  <a:cubicBezTo>
                    <a:pt x="3913" y="23707"/>
                    <a:pt x="4101" y="23623"/>
                    <a:pt x="4373" y="23623"/>
                  </a:cubicBezTo>
                  <a:cubicBezTo>
                    <a:pt x="5440" y="23644"/>
                    <a:pt x="6487" y="23414"/>
                    <a:pt x="7554" y="23226"/>
                  </a:cubicBezTo>
                  <a:cubicBezTo>
                    <a:pt x="8056" y="23142"/>
                    <a:pt x="8474" y="22933"/>
                    <a:pt x="8830" y="22598"/>
                  </a:cubicBezTo>
                  <a:cubicBezTo>
                    <a:pt x="9395" y="22096"/>
                    <a:pt x="9918" y="21573"/>
                    <a:pt x="10441" y="21050"/>
                  </a:cubicBezTo>
                  <a:cubicBezTo>
                    <a:pt x="10692" y="20820"/>
                    <a:pt x="10818" y="20506"/>
                    <a:pt x="10881" y="20171"/>
                  </a:cubicBezTo>
                  <a:cubicBezTo>
                    <a:pt x="10985" y="19439"/>
                    <a:pt x="11278" y="18748"/>
                    <a:pt x="11194" y="17995"/>
                  </a:cubicBezTo>
                  <a:cubicBezTo>
                    <a:pt x="11194" y="17953"/>
                    <a:pt x="11194" y="17890"/>
                    <a:pt x="11215" y="17848"/>
                  </a:cubicBezTo>
                  <a:cubicBezTo>
                    <a:pt x="11320" y="17367"/>
                    <a:pt x="11759" y="17158"/>
                    <a:pt x="12220" y="17388"/>
                  </a:cubicBezTo>
                  <a:cubicBezTo>
                    <a:pt x="12387" y="17493"/>
                    <a:pt x="12534" y="17639"/>
                    <a:pt x="12680" y="17765"/>
                  </a:cubicBezTo>
                  <a:cubicBezTo>
                    <a:pt x="12889" y="17974"/>
                    <a:pt x="13161" y="18079"/>
                    <a:pt x="13433" y="18100"/>
                  </a:cubicBezTo>
                  <a:cubicBezTo>
                    <a:pt x="14835" y="18225"/>
                    <a:pt x="15065" y="18183"/>
                    <a:pt x="16300" y="17535"/>
                  </a:cubicBezTo>
                  <a:cubicBezTo>
                    <a:pt x="16446" y="17451"/>
                    <a:pt x="16572" y="17367"/>
                    <a:pt x="16739" y="17284"/>
                  </a:cubicBezTo>
                  <a:cubicBezTo>
                    <a:pt x="17262" y="17032"/>
                    <a:pt x="17681" y="16698"/>
                    <a:pt x="18016" y="16196"/>
                  </a:cubicBezTo>
                  <a:cubicBezTo>
                    <a:pt x="18183" y="15965"/>
                    <a:pt x="18392" y="15756"/>
                    <a:pt x="18601" y="15568"/>
                  </a:cubicBezTo>
                  <a:cubicBezTo>
                    <a:pt x="18936" y="15254"/>
                    <a:pt x="19229" y="14919"/>
                    <a:pt x="19396" y="14501"/>
                  </a:cubicBezTo>
                  <a:cubicBezTo>
                    <a:pt x="19543" y="14229"/>
                    <a:pt x="19668" y="13999"/>
                    <a:pt x="19815" y="13768"/>
                  </a:cubicBezTo>
                  <a:cubicBezTo>
                    <a:pt x="20171" y="13203"/>
                    <a:pt x="20317" y="12639"/>
                    <a:pt x="20338" y="11990"/>
                  </a:cubicBezTo>
                  <a:cubicBezTo>
                    <a:pt x="20338" y="11676"/>
                    <a:pt x="20401" y="11362"/>
                    <a:pt x="20443" y="11048"/>
                  </a:cubicBezTo>
                  <a:cubicBezTo>
                    <a:pt x="20485" y="10797"/>
                    <a:pt x="20526" y="10567"/>
                    <a:pt x="20798" y="10525"/>
                  </a:cubicBezTo>
                  <a:cubicBezTo>
                    <a:pt x="20966" y="10462"/>
                    <a:pt x="21133" y="10672"/>
                    <a:pt x="21175" y="11090"/>
                  </a:cubicBezTo>
                  <a:cubicBezTo>
                    <a:pt x="21238" y="11613"/>
                    <a:pt x="21217" y="12157"/>
                    <a:pt x="21259" y="12722"/>
                  </a:cubicBezTo>
                  <a:cubicBezTo>
                    <a:pt x="21280" y="12973"/>
                    <a:pt x="21280" y="13245"/>
                    <a:pt x="21384" y="13455"/>
                  </a:cubicBezTo>
                  <a:cubicBezTo>
                    <a:pt x="21761" y="14250"/>
                    <a:pt x="22368" y="14919"/>
                    <a:pt x="23016" y="15505"/>
                  </a:cubicBezTo>
                  <a:cubicBezTo>
                    <a:pt x="23456" y="15903"/>
                    <a:pt x="23979" y="16133"/>
                    <a:pt x="24586" y="16007"/>
                  </a:cubicBezTo>
                  <a:cubicBezTo>
                    <a:pt x="25130" y="15882"/>
                    <a:pt x="25715" y="15861"/>
                    <a:pt x="26029" y="15254"/>
                  </a:cubicBezTo>
                  <a:cubicBezTo>
                    <a:pt x="26071" y="15128"/>
                    <a:pt x="26197" y="15045"/>
                    <a:pt x="26301" y="14961"/>
                  </a:cubicBezTo>
                  <a:cubicBezTo>
                    <a:pt x="26762" y="14647"/>
                    <a:pt x="27243" y="14835"/>
                    <a:pt x="27347" y="15379"/>
                  </a:cubicBezTo>
                  <a:cubicBezTo>
                    <a:pt x="27452" y="15882"/>
                    <a:pt x="27536" y="16384"/>
                    <a:pt x="27640" y="16865"/>
                  </a:cubicBezTo>
                  <a:cubicBezTo>
                    <a:pt x="27703" y="17116"/>
                    <a:pt x="27808" y="17367"/>
                    <a:pt x="27912" y="17576"/>
                  </a:cubicBezTo>
                  <a:cubicBezTo>
                    <a:pt x="28226" y="18204"/>
                    <a:pt x="28582" y="18832"/>
                    <a:pt x="28896" y="19460"/>
                  </a:cubicBezTo>
                  <a:cubicBezTo>
                    <a:pt x="29272" y="20171"/>
                    <a:pt x="29942" y="20359"/>
                    <a:pt x="30653" y="20485"/>
                  </a:cubicBezTo>
                  <a:cubicBezTo>
                    <a:pt x="30800" y="20506"/>
                    <a:pt x="30988" y="20464"/>
                    <a:pt x="31156" y="20401"/>
                  </a:cubicBezTo>
                  <a:cubicBezTo>
                    <a:pt x="31386" y="20317"/>
                    <a:pt x="31637" y="20213"/>
                    <a:pt x="31825" y="20066"/>
                  </a:cubicBezTo>
                  <a:cubicBezTo>
                    <a:pt x="32244" y="19732"/>
                    <a:pt x="32767" y="19543"/>
                    <a:pt x="33039" y="19020"/>
                  </a:cubicBezTo>
                  <a:cubicBezTo>
                    <a:pt x="33060" y="18957"/>
                    <a:pt x="33101" y="18937"/>
                    <a:pt x="33164" y="18895"/>
                  </a:cubicBezTo>
                  <a:cubicBezTo>
                    <a:pt x="33373" y="18748"/>
                    <a:pt x="33583" y="18706"/>
                    <a:pt x="33813" y="18811"/>
                  </a:cubicBezTo>
                  <a:cubicBezTo>
                    <a:pt x="34043" y="18916"/>
                    <a:pt x="34189" y="19062"/>
                    <a:pt x="34189" y="19334"/>
                  </a:cubicBezTo>
                  <a:cubicBezTo>
                    <a:pt x="34189" y="19983"/>
                    <a:pt x="34210" y="20631"/>
                    <a:pt x="34148" y="21301"/>
                  </a:cubicBezTo>
                  <a:cubicBezTo>
                    <a:pt x="34127" y="21929"/>
                    <a:pt x="34357" y="22452"/>
                    <a:pt x="34733" y="22933"/>
                  </a:cubicBezTo>
                  <a:cubicBezTo>
                    <a:pt x="34922" y="23184"/>
                    <a:pt x="35089" y="23456"/>
                    <a:pt x="35278" y="23707"/>
                  </a:cubicBezTo>
                  <a:cubicBezTo>
                    <a:pt x="35717" y="24251"/>
                    <a:pt x="36073" y="24858"/>
                    <a:pt x="36805" y="25109"/>
                  </a:cubicBezTo>
                  <a:cubicBezTo>
                    <a:pt x="37161" y="25235"/>
                    <a:pt x="37454" y="25276"/>
                    <a:pt x="37746" y="24983"/>
                  </a:cubicBezTo>
                  <a:cubicBezTo>
                    <a:pt x="38165" y="24586"/>
                    <a:pt x="38625" y="24377"/>
                    <a:pt x="39211" y="24607"/>
                  </a:cubicBezTo>
                  <a:lnTo>
                    <a:pt x="39274" y="24607"/>
                  </a:lnTo>
                  <a:cubicBezTo>
                    <a:pt x="39671" y="24586"/>
                    <a:pt x="39985" y="24711"/>
                    <a:pt x="40278" y="25004"/>
                  </a:cubicBezTo>
                  <a:cubicBezTo>
                    <a:pt x="40404" y="25109"/>
                    <a:pt x="40529" y="25214"/>
                    <a:pt x="40697" y="25297"/>
                  </a:cubicBezTo>
                  <a:cubicBezTo>
                    <a:pt x="40948" y="25444"/>
                    <a:pt x="41052" y="25695"/>
                    <a:pt x="41115" y="26009"/>
                  </a:cubicBezTo>
                  <a:cubicBezTo>
                    <a:pt x="41199" y="26741"/>
                    <a:pt x="41032" y="27411"/>
                    <a:pt x="40885" y="28101"/>
                  </a:cubicBezTo>
                  <a:cubicBezTo>
                    <a:pt x="40843" y="28227"/>
                    <a:pt x="40739" y="28352"/>
                    <a:pt x="40676" y="28457"/>
                  </a:cubicBezTo>
                  <a:cubicBezTo>
                    <a:pt x="39902" y="29273"/>
                    <a:pt x="39148" y="30089"/>
                    <a:pt x="38081" y="30507"/>
                  </a:cubicBezTo>
                  <a:cubicBezTo>
                    <a:pt x="37600" y="30675"/>
                    <a:pt x="37161" y="30821"/>
                    <a:pt x="36658" y="30737"/>
                  </a:cubicBezTo>
                  <a:cubicBezTo>
                    <a:pt x="36345" y="30675"/>
                    <a:pt x="36073" y="30612"/>
                    <a:pt x="35717" y="30549"/>
                  </a:cubicBezTo>
                  <a:cubicBezTo>
                    <a:pt x="35361" y="30989"/>
                    <a:pt x="34922" y="31386"/>
                    <a:pt x="34859" y="32035"/>
                  </a:cubicBezTo>
                  <a:cubicBezTo>
                    <a:pt x="34838" y="32244"/>
                    <a:pt x="34671" y="32432"/>
                    <a:pt x="34566" y="32641"/>
                  </a:cubicBezTo>
                  <a:cubicBezTo>
                    <a:pt x="34503" y="32809"/>
                    <a:pt x="34441" y="32955"/>
                    <a:pt x="34336" y="33227"/>
                  </a:cubicBezTo>
                  <a:cubicBezTo>
                    <a:pt x="34671" y="33269"/>
                    <a:pt x="34943" y="33332"/>
                    <a:pt x="35173" y="33353"/>
                  </a:cubicBezTo>
                  <a:cubicBezTo>
                    <a:pt x="37119" y="33583"/>
                    <a:pt x="39065" y="33792"/>
                    <a:pt x="41011" y="34022"/>
                  </a:cubicBezTo>
                  <a:cubicBezTo>
                    <a:pt x="41848" y="34127"/>
                    <a:pt x="42622" y="34002"/>
                    <a:pt x="43312" y="33457"/>
                  </a:cubicBezTo>
                  <a:cubicBezTo>
                    <a:pt x="43459" y="33332"/>
                    <a:pt x="43731" y="33269"/>
                    <a:pt x="43940" y="33248"/>
                  </a:cubicBezTo>
                  <a:cubicBezTo>
                    <a:pt x="44128" y="33185"/>
                    <a:pt x="44337" y="33248"/>
                    <a:pt x="44547" y="33185"/>
                  </a:cubicBezTo>
                  <a:cubicBezTo>
                    <a:pt x="44798" y="33123"/>
                    <a:pt x="45070" y="33018"/>
                    <a:pt x="45321" y="32913"/>
                  </a:cubicBezTo>
                  <a:cubicBezTo>
                    <a:pt x="45446" y="32851"/>
                    <a:pt x="46179" y="31763"/>
                    <a:pt x="46262" y="31595"/>
                  </a:cubicBezTo>
                  <a:cubicBezTo>
                    <a:pt x="46576" y="31030"/>
                    <a:pt x="46576" y="30403"/>
                    <a:pt x="46576" y="29775"/>
                  </a:cubicBezTo>
                  <a:cubicBezTo>
                    <a:pt x="46576" y="29419"/>
                    <a:pt x="46555" y="29084"/>
                    <a:pt x="46346" y="28792"/>
                  </a:cubicBezTo>
                  <a:cubicBezTo>
                    <a:pt x="46221" y="28624"/>
                    <a:pt x="46137" y="28373"/>
                    <a:pt x="46116" y="28164"/>
                  </a:cubicBezTo>
                  <a:cubicBezTo>
                    <a:pt x="46074" y="27787"/>
                    <a:pt x="45928" y="27473"/>
                    <a:pt x="45760" y="27118"/>
                  </a:cubicBezTo>
                  <a:cubicBezTo>
                    <a:pt x="45635" y="26867"/>
                    <a:pt x="45509" y="26636"/>
                    <a:pt x="45425" y="26343"/>
                  </a:cubicBezTo>
                  <a:cubicBezTo>
                    <a:pt x="45237" y="25716"/>
                    <a:pt x="45237" y="25109"/>
                    <a:pt x="45823" y="24649"/>
                  </a:cubicBezTo>
                  <a:cubicBezTo>
                    <a:pt x="46137" y="24377"/>
                    <a:pt x="46451" y="24063"/>
                    <a:pt x="46785" y="23812"/>
                  </a:cubicBezTo>
                  <a:cubicBezTo>
                    <a:pt x="46995" y="23644"/>
                    <a:pt x="47099" y="23456"/>
                    <a:pt x="47162" y="23247"/>
                  </a:cubicBezTo>
                  <a:cubicBezTo>
                    <a:pt x="46995" y="22828"/>
                    <a:pt x="46974" y="22514"/>
                    <a:pt x="46785" y="222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0;p35">
              <a:extLst>
                <a:ext uri="{FF2B5EF4-FFF2-40B4-BE49-F238E27FC236}">
                  <a16:creationId xmlns:a16="http://schemas.microsoft.com/office/drawing/2014/main" id="{394231E9-003B-E666-AC80-00F5293B0EC5}"/>
                </a:ext>
              </a:extLst>
            </p:cNvPr>
            <p:cNvSpPr/>
            <p:nvPr/>
          </p:nvSpPr>
          <p:spPr>
            <a:xfrm>
              <a:off x="6387725" y="2303613"/>
              <a:ext cx="747000" cy="575950"/>
            </a:xfrm>
            <a:custGeom>
              <a:avLst/>
              <a:gdLst/>
              <a:ahLst/>
              <a:cxnLst/>
              <a:rect l="l" t="t" r="r" b="b"/>
              <a:pathLst>
                <a:path w="29880" h="23038" extrusionOk="0">
                  <a:moveTo>
                    <a:pt x="29879" y="12032"/>
                  </a:moveTo>
                  <a:cubicBezTo>
                    <a:pt x="29544" y="12722"/>
                    <a:pt x="29189" y="13413"/>
                    <a:pt x="28833" y="14062"/>
                  </a:cubicBezTo>
                  <a:cubicBezTo>
                    <a:pt x="28498" y="14689"/>
                    <a:pt x="28080" y="15254"/>
                    <a:pt x="27703" y="15861"/>
                  </a:cubicBezTo>
                  <a:cubicBezTo>
                    <a:pt x="27243" y="16677"/>
                    <a:pt x="26615" y="17388"/>
                    <a:pt x="26134" y="18183"/>
                  </a:cubicBezTo>
                  <a:cubicBezTo>
                    <a:pt x="25695" y="18958"/>
                    <a:pt x="25004" y="19523"/>
                    <a:pt x="24627" y="20318"/>
                  </a:cubicBezTo>
                  <a:cubicBezTo>
                    <a:pt x="24230" y="20569"/>
                    <a:pt x="23832" y="20862"/>
                    <a:pt x="23414" y="21092"/>
                  </a:cubicBezTo>
                  <a:cubicBezTo>
                    <a:pt x="22472" y="21636"/>
                    <a:pt x="21447" y="21929"/>
                    <a:pt x="20443" y="22243"/>
                  </a:cubicBezTo>
                  <a:cubicBezTo>
                    <a:pt x="19564" y="22515"/>
                    <a:pt x="18706" y="22745"/>
                    <a:pt x="17848" y="22954"/>
                  </a:cubicBezTo>
                  <a:cubicBezTo>
                    <a:pt x="17723" y="22975"/>
                    <a:pt x="17555" y="22975"/>
                    <a:pt x="17430" y="22975"/>
                  </a:cubicBezTo>
                  <a:cubicBezTo>
                    <a:pt x="16049" y="22975"/>
                    <a:pt x="14647" y="23017"/>
                    <a:pt x="13245" y="23017"/>
                  </a:cubicBezTo>
                  <a:cubicBezTo>
                    <a:pt x="13036" y="23017"/>
                    <a:pt x="12826" y="23038"/>
                    <a:pt x="12638" y="22975"/>
                  </a:cubicBezTo>
                  <a:cubicBezTo>
                    <a:pt x="12010" y="22829"/>
                    <a:pt x="11383" y="22745"/>
                    <a:pt x="10734" y="22661"/>
                  </a:cubicBezTo>
                  <a:cubicBezTo>
                    <a:pt x="10023" y="22577"/>
                    <a:pt x="9353" y="22347"/>
                    <a:pt x="8663" y="22201"/>
                  </a:cubicBezTo>
                  <a:cubicBezTo>
                    <a:pt x="8433" y="22138"/>
                    <a:pt x="8161" y="22138"/>
                    <a:pt x="7909" y="22096"/>
                  </a:cubicBezTo>
                  <a:cubicBezTo>
                    <a:pt x="7219" y="21908"/>
                    <a:pt x="6549" y="21761"/>
                    <a:pt x="5943" y="21343"/>
                  </a:cubicBezTo>
                  <a:cubicBezTo>
                    <a:pt x="5482" y="21008"/>
                    <a:pt x="4959" y="20820"/>
                    <a:pt x="4457" y="20527"/>
                  </a:cubicBezTo>
                  <a:cubicBezTo>
                    <a:pt x="3934" y="20213"/>
                    <a:pt x="3557" y="19732"/>
                    <a:pt x="3285" y="19209"/>
                  </a:cubicBezTo>
                  <a:cubicBezTo>
                    <a:pt x="3034" y="18790"/>
                    <a:pt x="2804" y="18393"/>
                    <a:pt x="2386" y="18121"/>
                  </a:cubicBezTo>
                  <a:cubicBezTo>
                    <a:pt x="2135" y="17932"/>
                    <a:pt x="1946" y="17619"/>
                    <a:pt x="1758" y="17326"/>
                  </a:cubicBezTo>
                  <a:cubicBezTo>
                    <a:pt x="1549" y="16970"/>
                    <a:pt x="1360" y="16572"/>
                    <a:pt x="1214" y="16175"/>
                  </a:cubicBezTo>
                  <a:cubicBezTo>
                    <a:pt x="482" y="14375"/>
                    <a:pt x="0" y="12513"/>
                    <a:pt x="189" y="10525"/>
                  </a:cubicBezTo>
                  <a:cubicBezTo>
                    <a:pt x="189" y="10421"/>
                    <a:pt x="251" y="10316"/>
                    <a:pt x="272" y="10191"/>
                  </a:cubicBezTo>
                  <a:cubicBezTo>
                    <a:pt x="461" y="10128"/>
                    <a:pt x="607" y="10065"/>
                    <a:pt x="774" y="10065"/>
                  </a:cubicBezTo>
                  <a:cubicBezTo>
                    <a:pt x="1549" y="9981"/>
                    <a:pt x="2155" y="9563"/>
                    <a:pt x="2679" y="9040"/>
                  </a:cubicBezTo>
                  <a:cubicBezTo>
                    <a:pt x="3181" y="8580"/>
                    <a:pt x="3641" y="8077"/>
                    <a:pt x="4143" y="7638"/>
                  </a:cubicBezTo>
                  <a:cubicBezTo>
                    <a:pt x="4562" y="7261"/>
                    <a:pt x="4750" y="6822"/>
                    <a:pt x="4876" y="6320"/>
                  </a:cubicBezTo>
                  <a:cubicBezTo>
                    <a:pt x="5001" y="5797"/>
                    <a:pt x="5106" y="5295"/>
                    <a:pt x="5273" y="4730"/>
                  </a:cubicBezTo>
                  <a:cubicBezTo>
                    <a:pt x="6215" y="5085"/>
                    <a:pt x="7156" y="4939"/>
                    <a:pt x="8098" y="4960"/>
                  </a:cubicBezTo>
                  <a:cubicBezTo>
                    <a:pt x="8328" y="4960"/>
                    <a:pt x="8579" y="4855"/>
                    <a:pt x="8788" y="4751"/>
                  </a:cubicBezTo>
                  <a:cubicBezTo>
                    <a:pt x="9249" y="4541"/>
                    <a:pt x="9625" y="4290"/>
                    <a:pt x="10044" y="4039"/>
                  </a:cubicBezTo>
                  <a:cubicBezTo>
                    <a:pt x="10734" y="3683"/>
                    <a:pt x="11362" y="3223"/>
                    <a:pt x="11780" y="2554"/>
                  </a:cubicBezTo>
                  <a:cubicBezTo>
                    <a:pt x="11801" y="2533"/>
                    <a:pt x="11801" y="2491"/>
                    <a:pt x="11822" y="2470"/>
                  </a:cubicBezTo>
                  <a:cubicBezTo>
                    <a:pt x="12534" y="1800"/>
                    <a:pt x="13078" y="1005"/>
                    <a:pt x="13475" y="126"/>
                  </a:cubicBezTo>
                  <a:cubicBezTo>
                    <a:pt x="13496" y="64"/>
                    <a:pt x="13559" y="43"/>
                    <a:pt x="13601" y="1"/>
                  </a:cubicBezTo>
                  <a:cubicBezTo>
                    <a:pt x="13663" y="43"/>
                    <a:pt x="13747" y="85"/>
                    <a:pt x="13789" y="168"/>
                  </a:cubicBezTo>
                  <a:cubicBezTo>
                    <a:pt x="14333" y="1214"/>
                    <a:pt x="15170" y="1947"/>
                    <a:pt x="16153" y="2574"/>
                  </a:cubicBezTo>
                  <a:cubicBezTo>
                    <a:pt x="16300" y="2679"/>
                    <a:pt x="16509" y="2742"/>
                    <a:pt x="16697" y="2742"/>
                  </a:cubicBezTo>
                  <a:cubicBezTo>
                    <a:pt x="17555" y="2846"/>
                    <a:pt x="18392" y="2679"/>
                    <a:pt x="19145" y="2219"/>
                  </a:cubicBezTo>
                  <a:cubicBezTo>
                    <a:pt x="19229" y="2156"/>
                    <a:pt x="19313" y="2156"/>
                    <a:pt x="19417" y="2114"/>
                  </a:cubicBezTo>
                  <a:cubicBezTo>
                    <a:pt x="19459" y="2240"/>
                    <a:pt x="19543" y="2365"/>
                    <a:pt x="19564" y="2512"/>
                  </a:cubicBezTo>
                  <a:cubicBezTo>
                    <a:pt x="19627" y="3077"/>
                    <a:pt x="19857" y="3600"/>
                    <a:pt x="20150" y="4102"/>
                  </a:cubicBezTo>
                  <a:cubicBezTo>
                    <a:pt x="20401" y="4562"/>
                    <a:pt x="20652" y="5064"/>
                    <a:pt x="20903" y="5504"/>
                  </a:cubicBezTo>
                  <a:cubicBezTo>
                    <a:pt x="21070" y="5776"/>
                    <a:pt x="21217" y="6027"/>
                    <a:pt x="21426" y="6278"/>
                  </a:cubicBezTo>
                  <a:cubicBezTo>
                    <a:pt x="22054" y="6968"/>
                    <a:pt x="23100" y="7345"/>
                    <a:pt x="24021" y="7178"/>
                  </a:cubicBezTo>
                  <a:cubicBezTo>
                    <a:pt x="24565" y="7115"/>
                    <a:pt x="25046" y="6822"/>
                    <a:pt x="25485" y="6508"/>
                  </a:cubicBezTo>
                  <a:lnTo>
                    <a:pt x="26029" y="6131"/>
                  </a:lnTo>
                  <a:cubicBezTo>
                    <a:pt x="26092" y="6320"/>
                    <a:pt x="26134" y="6445"/>
                    <a:pt x="26134" y="6592"/>
                  </a:cubicBezTo>
                  <a:cubicBezTo>
                    <a:pt x="26134" y="6801"/>
                    <a:pt x="26155" y="6968"/>
                    <a:pt x="26134" y="7178"/>
                  </a:cubicBezTo>
                  <a:cubicBezTo>
                    <a:pt x="26029" y="7973"/>
                    <a:pt x="26406" y="8621"/>
                    <a:pt x="26824" y="9228"/>
                  </a:cubicBezTo>
                  <a:cubicBezTo>
                    <a:pt x="27243" y="9793"/>
                    <a:pt x="27661" y="10358"/>
                    <a:pt x="28080" y="10923"/>
                  </a:cubicBezTo>
                  <a:cubicBezTo>
                    <a:pt x="28226" y="11132"/>
                    <a:pt x="28415" y="11321"/>
                    <a:pt x="28645" y="11425"/>
                  </a:cubicBezTo>
                  <a:cubicBezTo>
                    <a:pt x="29063" y="11634"/>
                    <a:pt x="29461" y="11823"/>
                    <a:pt x="29879" y="12032"/>
                  </a:cubicBezTo>
                  <a:close/>
                  <a:moveTo>
                    <a:pt x="7637" y="14815"/>
                  </a:moveTo>
                  <a:cubicBezTo>
                    <a:pt x="7512" y="15714"/>
                    <a:pt x="7721" y="16531"/>
                    <a:pt x="8056" y="17305"/>
                  </a:cubicBezTo>
                  <a:cubicBezTo>
                    <a:pt x="8119" y="17409"/>
                    <a:pt x="8140" y="17514"/>
                    <a:pt x="8140" y="17619"/>
                  </a:cubicBezTo>
                  <a:cubicBezTo>
                    <a:pt x="8223" y="18100"/>
                    <a:pt x="8412" y="18539"/>
                    <a:pt x="8725" y="18937"/>
                  </a:cubicBezTo>
                  <a:cubicBezTo>
                    <a:pt x="8893" y="19167"/>
                    <a:pt x="9060" y="19481"/>
                    <a:pt x="9311" y="19627"/>
                  </a:cubicBezTo>
                  <a:cubicBezTo>
                    <a:pt x="9667" y="19816"/>
                    <a:pt x="9667" y="20213"/>
                    <a:pt x="9918" y="20401"/>
                  </a:cubicBezTo>
                  <a:cubicBezTo>
                    <a:pt x="10462" y="20778"/>
                    <a:pt x="11069" y="21134"/>
                    <a:pt x="11780" y="21155"/>
                  </a:cubicBezTo>
                  <a:cubicBezTo>
                    <a:pt x="13287" y="21238"/>
                    <a:pt x="14814" y="21406"/>
                    <a:pt x="16321" y="21050"/>
                  </a:cubicBezTo>
                  <a:cubicBezTo>
                    <a:pt x="17053" y="20862"/>
                    <a:pt x="17681" y="20548"/>
                    <a:pt x="18267" y="20088"/>
                  </a:cubicBezTo>
                  <a:cubicBezTo>
                    <a:pt x="18476" y="19523"/>
                    <a:pt x="18915" y="19167"/>
                    <a:pt x="19229" y="18686"/>
                  </a:cubicBezTo>
                  <a:cubicBezTo>
                    <a:pt x="19689" y="18016"/>
                    <a:pt x="20150" y="17326"/>
                    <a:pt x="20673" y="16698"/>
                  </a:cubicBezTo>
                  <a:cubicBezTo>
                    <a:pt x="20924" y="16363"/>
                    <a:pt x="21070" y="16049"/>
                    <a:pt x="21070" y="15631"/>
                  </a:cubicBezTo>
                  <a:cubicBezTo>
                    <a:pt x="21091" y="15024"/>
                    <a:pt x="20987" y="14564"/>
                    <a:pt x="20380" y="14229"/>
                  </a:cubicBezTo>
                  <a:cubicBezTo>
                    <a:pt x="20045" y="14041"/>
                    <a:pt x="19752" y="13873"/>
                    <a:pt x="19355" y="13873"/>
                  </a:cubicBezTo>
                  <a:cubicBezTo>
                    <a:pt x="19083" y="13873"/>
                    <a:pt x="18790" y="13873"/>
                    <a:pt x="18518" y="13810"/>
                  </a:cubicBezTo>
                  <a:cubicBezTo>
                    <a:pt x="18120" y="13643"/>
                    <a:pt x="17744" y="13643"/>
                    <a:pt x="17346" y="13643"/>
                  </a:cubicBezTo>
                  <a:cubicBezTo>
                    <a:pt x="15484" y="13622"/>
                    <a:pt x="13663" y="13622"/>
                    <a:pt x="11801" y="13601"/>
                  </a:cubicBezTo>
                  <a:cubicBezTo>
                    <a:pt x="10692" y="13601"/>
                    <a:pt x="9583" y="13538"/>
                    <a:pt x="8495" y="13831"/>
                  </a:cubicBezTo>
                  <a:cubicBezTo>
                    <a:pt x="8391" y="13852"/>
                    <a:pt x="8265" y="13852"/>
                    <a:pt x="8161" y="13852"/>
                  </a:cubicBezTo>
                  <a:cubicBezTo>
                    <a:pt x="7721" y="13831"/>
                    <a:pt x="7428" y="14062"/>
                    <a:pt x="7177" y="14292"/>
                  </a:cubicBezTo>
                  <a:cubicBezTo>
                    <a:pt x="7177" y="14375"/>
                    <a:pt x="7135" y="14438"/>
                    <a:pt x="7177" y="14438"/>
                  </a:cubicBezTo>
                  <a:cubicBezTo>
                    <a:pt x="7324" y="14543"/>
                    <a:pt x="7470" y="14668"/>
                    <a:pt x="7637" y="14815"/>
                  </a:cubicBezTo>
                  <a:close/>
                  <a:moveTo>
                    <a:pt x="20087" y="9458"/>
                  </a:moveTo>
                  <a:cubicBezTo>
                    <a:pt x="19417" y="9458"/>
                    <a:pt x="19145" y="9688"/>
                    <a:pt x="19166" y="10358"/>
                  </a:cubicBezTo>
                  <a:cubicBezTo>
                    <a:pt x="19208" y="10818"/>
                    <a:pt x="19564" y="11237"/>
                    <a:pt x="20024" y="11258"/>
                  </a:cubicBezTo>
                  <a:cubicBezTo>
                    <a:pt x="20401" y="11300"/>
                    <a:pt x="20882" y="10902"/>
                    <a:pt x="20987" y="10463"/>
                  </a:cubicBezTo>
                  <a:cubicBezTo>
                    <a:pt x="21112" y="9835"/>
                    <a:pt x="20819" y="9479"/>
                    <a:pt x="20192" y="9437"/>
                  </a:cubicBezTo>
                  <a:cubicBezTo>
                    <a:pt x="20150" y="9458"/>
                    <a:pt x="20129" y="9458"/>
                    <a:pt x="20087" y="9458"/>
                  </a:cubicBezTo>
                  <a:close/>
                  <a:moveTo>
                    <a:pt x="5106" y="10316"/>
                  </a:moveTo>
                  <a:lnTo>
                    <a:pt x="5106" y="10546"/>
                  </a:lnTo>
                  <a:cubicBezTo>
                    <a:pt x="5127" y="11049"/>
                    <a:pt x="5336" y="11258"/>
                    <a:pt x="5838" y="11279"/>
                  </a:cubicBezTo>
                  <a:cubicBezTo>
                    <a:pt x="6382" y="11321"/>
                    <a:pt x="6612" y="11111"/>
                    <a:pt x="6675" y="10588"/>
                  </a:cubicBezTo>
                  <a:cubicBezTo>
                    <a:pt x="6696" y="10400"/>
                    <a:pt x="6675" y="10191"/>
                    <a:pt x="6654" y="10002"/>
                  </a:cubicBezTo>
                  <a:cubicBezTo>
                    <a:pt x="6591" y="9709"/>
                    <a:pt x="6424" y="9563"/>
                    <a:pt x="6131" y="9542"/>
                  </a:cubicBezTo>
                  <a:cubicBezTo>
                    <a:pt x="5964" y="9500"/>
                    <a:pt x="5796" y="9542"/>
                    <a:pt x="5629" y="9542"/>
                  </a:cubicBezTo>
                  <a:cubicBezTo>
                    <a:pt x="5420" y="9563"/>
                    <a:pt x="5273" y="9688"/>
                    <a:pt x="5210" y="9898"/>
                  </a:cubicBezTo>
                  <a:cubicBezTo>
                    <a:pt x="5127" y="10065"/>
                    <a:pt x="5106" y="10212"/>
                    <a:pt x="5106" y="10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1;p35">
              <a:extLst>
                <a:ext uri="{FF2B5EF4-FFF2-40B4-BE49-F238E27FC236}">
                  <a16:creationId xmlns:a16="http://schemas.microsoft.com/office/drawing/2014/main" id="{8D17F2A5-58B1-CB34-7875-4C56EB46494A}"/>
                </a:ext>
              </a:extLst>
            </p:cNvPr>
            <p:cNvSpPr/>
            <p:nvPr/>
          </p:nvSpPr>
          <p:spPr>
            <a:xfrm>
              <a:off x="6296700" y="2560988"/>
              <a:ext cx="90000" cy="127125"/>
            </a:xfrm>
            <a:custGeom>
              <a:avLst/>
              <a:gdLst/>
              <a:ahLst/>
              <a:cxnLst/>
              <a:rect l="l" t="t" r="r" b="b"/>
              <a:pathLst>
                <a:path w="3600" h="5085" extrusionOk="0">
                  <a:moveTo>
                    <a:pt x="2114" y="21"/>
                  </a:moveTo>
                  <a:cubicBezTo>
                    <a:pt x="2177" y="105"/>
                    <a:pt x="2219" y="126"/>
                    <a:pt x="2219" y="168"/>
                  </a:cubicBezTo>
                  <a:cubicBezTo>
                    <a:pt x="2700" y="607"/>
                    <a:pt x="2909" y="1130"/>
                    <a:pt x="2930" y="1800"/>
                  </a:cubicBezTo>
                  <a:cubicBezTo>
                    <a:pt x="2993" y="2720"/>
                    <a:pt x="3118" y="3599"/>
                    <a:pt x="3453" y="4478"/>
                  </a:cubicBezTo>
                  <a:cubicBezTo>
                    <a:pt x="3516" y="4624"/>
                    <a:pt x="3537" y="4792"/>
                    <a:pt x="3599" y="5022"/>
                  </a:cubicBezTo>
                  <a:cubicBezTo>
                    <a:pt x="3411" y="5043"/>
                    <a:pt x="3286" y="5085"/>
                    <a:pt x="3181" y="5043"/>
                  </a:cubicBezTo>
                  <a:cubicBezTo>
                    <a:pt x="2658" y="4938"/>
                    <a:pt x="2093" y="4896"/>
                    <a:pt x="1633" y="4687"/>
                  </a:cubicBezTo>
                  <a:cubicBezTo>
                    <a:pt x="1047" y="4415"/>
                    <a:pt x="524" y="4059"/>
                    <a:pt x="273" y="3369"/>
                  </a:cubicBezTo>
                  <a:cubicBezTo>
                    <a:pt x="42" y="2720"/>
                    <a:pt x="1" y="2093"/>
                    <a:pt x="63" y="1465"/>
                  </a:cubicBezTo>
                  <a:cubicBezTo>
                    <a:pt x="84" y="1235"/>
                    <a:pt x="231" y="1005"/>
                    <a:pt x="356" y="795"/>
                  </a:cubicBezTo>
                  <a:cubicBezTo>
                    <a:pt x="419" y="649"/>
                    <a:pt x="586" y="544"/>
                    <a:pt x="691" y="419"/>
                  </a:cubicBezTo>
                  <a:cubicBezTo>
                    <a:pt x="942" y="105"/>
                    <a:pt x="1277" y="0"/>
                    <a:pt x="1654" y="63"/>
                  </a:cubicBezTo>
                  <a:cubicBezTo>
                    <a:pt x="1800" y="21"/>
                    <a:pt x="1926" y="21"/>
                    <a:pt x="2114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2;p35">
              <a:extLst>
                <a:ext uri="{FF2B5EF4-FFF2-40B4-BE49-F238E27FC236}">
                  <a16:creationId xmlns:a16="http://schemas.microsoft.com/office/drawing/2014/main" id="{52BC151C-46A5-15ED-829D-ECC45557AE10}"/>
                </a:ext>
              </a:extLst>
            </p:cNvPr>
            <p:cNvSpPr/>
            <p:nvPr/>
          </p:nvSpPr>
          <p:spPr>
            <a:xfrm>
              <a:off x="7121100" y="2575638"/>
              <a:ext cx="102025" cy="117200"/>
            </a:xfrm>
            <a:custGeom>
              <a:avLst/>
              <a:gdLst/>
              <a:ahLst/>
              <a:cxnLst/>
              <a:rect l="l" t="t" r="r" b="b"/>
              <a:pathLst>
                <a:path w="4081" h="4688" extrusionOk="0">
                  <a:moveTo>
                    <a:pt x="2365" y="188"/>
                  </a:moveTo>
                  <a:cubicBezTo>
                    <a:pt x="3097" y="0"/>
                    <a:pt x="3515" y="377"/>
                    <a:pt x="3934" y="774"/>
                  </a:cubicBezTo>
                  <a:cubicBezTo>
                    <a:pt x="4080" y="1360"/>
                    <a:pt x="3892" y="1904"/>
                    <a:pt x="3766" y="2427"/>
                  </a:cubicBezTo>
                  <a:cubicBezTo>
                    <a:pt x="3725" y="2553"/>
                    <a:pt x="3662" y="2678"/>
                    <a:pt x="3557" y="2783"/>
                  </a:cubicBezTo>
                  <a:cubicBezTo>
                    <a:pt x="2846" y="3515"/>
                    <a:pt x="2114" y="4227"/>
                    <a:pt x="1109" y="4561"/>
                  </a:cubicBezTo>
                  <a:cubicBezTo>
                    <a:pt x="837" y="4666"/>
                    <a:pt x="565" y="4687"/>
                    <a:pt x="272" y="4645"/>
                  </a:cubicBezTo>
                  <a:cubicBezTo>
                    <a:pt x="168" y="4624"/>
                    <a:pt x="105" y="4541"/>
                    <a:pt x="0" y="4436"/>
                  </a:cubicBezTo>
                  <a:cubicBezTo>
                    <a:pt x="147" y="4122"/>
                    <a:pt x="335" y="3808"/>
                    <a:pt x="461" y="3515"/>
                  </a:cubicBezTo>
                  <a:cubicBezTo>
                    <a:pt x="733" y="2909"/>
                    <a:pt x="1005" y="2344"/>
                    <a:pt x="1256" y="1737"/>
                  </a:cubicBezTo>
                  <a:cubicBezTo>
                    <a:pt x="1402" y="1318"/>
                    <a:pt x="1590" y="900"/>
                    <a:pt x="1967" y="649"/>
                  </a:cubicBezTo>
                  <a:cubicBezTo>
                    <a:pt x="2114" y="523"/>
                    <a:pt x="2239" y="335"/>
                    <a:pt x="2365" y="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3;p35">
              <a:extLst>
                <a:ext uri="{FF2B5EF4-FFF2-40B4-BE49-F238E27FC236}">
                  <a16:creationId xmlns:a16="http://schemas.microsoft.com/office/drawing/2014/main" id="{242277DC-58BB-6DC6-8435-98163E38459F}"/>
                </a:ext>
              </a:extLst>
            </p:cNvPr>
            <p:cNvSpPr/>
            <p:nvPr/>
          </p:nvSpPr>
          <p:spPr>
            <a:xfrm>
              <a:off x="6118325" y="2812588"/>
              <a:ext cx="1236625" cy="755375"/>
            </a:xfrm>
            <a:custGeom>
              <a:avLst/>
              <a:gdLst/>
              <a:ahLst/>
              <a:cxnLst/>
              <a:rect l="l" t="t" r="r" b="b"/>
              <a:pathLst>
                <a:path w="49465" h="30215" extrusionOk="0">
                  <a:moveTo>
                    <a:pt x="1926" y="524"/>
                  </a:moveTo>
                  <a:cubicBezTo>
                    <a:pt x="2344" y="231"/>
                    <a:pt x="2783" y="189"/>
                    <a:pt x="3244" y="210"/>
                  </a:cubicBezTo>
                  <a:cubicBezTo>
                    <a:pt x="4060" y="231"/>
                    <a:pt x="4897" y="273"/>
                    <a:pt x="5713" y="273"/>
                  </a:cubicBezTo>
                  <a:cubicBezTo>
                    <a:pt x="6152" y="273"/>
                    <a:pt x="6633" y="273"/>
                    <a:pt x="7073" y="231"/>
                  </a:cubicBezTo>
                  <a:cubicBezTo>
                    <a:pt x="9249" y="63"/>
                    <a:pt x="11446" y="42"/>
                    <a:pt x="13601" y="1"/>
                  </a:cubicBezTo>
                  <a:lnTo>
                    <a:pt x="13978" y="1"/>
                  </a:lnTo>
                  <a:cubicBezTo>
                    <a:pt x="14396" y="482"/>
                    <a:pt x="15024" y="733"/>
                    <a:pt x="15359" y="1340"/>
                  </a:cubicBezTo>
                  <a:cubicBezTo>
                    <a:pt x="15254" y="1402"/>
                    <a:pt x="15170" y="1444"/>
                    <a:pt x="15108" y="1423"/>
                  </a:cubicBezTo>
                  <a:cubicBezTo>
                    <a:pt x="14333" y="1277"/>
                    <a:pt x="13664" y="1653"/>
                    <a:pt x="12931" y="1737"/>
                  </a:cubicBezTo>
                  <a:cubicBezTo>
                    <a:pt x="12848" y="1737"/>
                    <a:pt x="12764" y="1779"/>
                    <a:pt x="12701" y="1842"/>
                  </a:cubicBezTo>
                  <a:cubicBezTo>
                    <a:pt x="12178" y="2177"/>
                    <a:pt x="11571" y="2177"/>
                    <a:pt x="10965" y="2177"/>
                  </a:cubicBezTo>
                  <a:cubicBezTo>
                    <a:pt x="9374" y="2156"/>
                    <a:pt x="7784" y="2114"/>
                    <a:pt x="6215" y="2093"/>
                  </a:cubicBezTo>
                  <a:cubicBezTo>
                    <a:pt x="5734" y="2093"/>
                    <a:pt x="4583" y="2386"/>
                    <a:pt x="4248" y="2574"/>
                  </a:cubicBezTo>
                  <a:cubicBezTo>
                    <a:pt x="3955" y="2700"/>
                    <a:pt x="3809" y="2909"/>
                    <a:pt x="3809" y="3223"/>
                  </a:cubicBezTo>
                  <a:cubicBezTo>
                    <a:pt x="3809" y="3369"/>
                    <a:pt x="3767" y="3558"/>
                    <a:pt x="3767" y="3746"/>
                  </a:cubicBezTo>
                  <a:cubicBezTo>
                    <a:pt x="3704" y="7094"/>
                    <a:pt x="3600" y="10441"/>
                    <a:pt x="3516" y="13789"/>
                  </a:cubicBezTo>
                  <a:cubicBezTo>
                    <a:pt x="3516" y="14229"/>
                    <a:pt x="3495" y="14668"/>
                    <a:pt x="3328" y="15128"/>
                  </a:cubicBezTo>
                  <a:cubicBezTo>
                    <a:pt x="3244" y="15358"/>
                    <a:pt x="3244" y="15610"/>
                    <a:pt x="3223" y="15882"/>
                  </a:cubicBezTo>
                  <a:cubicBezTo>
                    <a:pt x="3181" y="18288"/>
                    <a:pt x="3139" y="20694"/>
                    <a:pt x="3097" y="23121"/>
                  </a:cubicBezTo>
                  <a:cubicBezTo>
                    <a:pt x="3097" y="23268"/>
                    <a:pt x="3035" y="23435"/>
                    <a:pt x="3097" y="23540"/>
                  </a:cubicBezTo>
                  <a:cubicBezTo>
                    <a:pt x="3432" y="24272"/>
                    <a:pt x="3202" y="25067"/>
                    <a:pt x="3348" y="25820"/>
                  </a:cubicBezTo>
                  <a:cubicBezTo>
                    <a:pt x="3390" y="25946"/>
                    <a:pt x="3307" y="26092"/>
                    <a:pt x="3286" y="26218"/>
                  </a:cubicBezTo>
                  <a:cubicBezTo>
                    <a:pt x="3202" y="26657"/>
                    <a:pt x="3076" y="27097"/>
                    <a:pt x="3014" y="27557"/>
                  </a:cubicBezTo>
                  <a:cubicBezTo>
                    <a:pt x="2993" y="27892"/>
                    <a:pt x="3181" y="28101"/>
                    <a:pt x="3516" y="28122"/>
                  </a:cubicBezTo>
                  <a:cubicBezTo>
                    <a:pt x="3704" y="28143"/>
                    <a:pt x="3913" y="28143"/>
                    <a:pt x="4123" y="28143"/>
                  </a:cubicBezTo>
                  <a:cubicBezTo>
                    <a:pt x="4918" y="28185"/>
                    <a:pt x="5755" y="28185"/>
                    <a:pt x="6571" y="28206"/>
                  </a:cubicBezTo>
                  <a:cubicBezTo>
                    <a:pt x="6989" y="28206"/>
                    <a:pt x="7408" y="28206"/>
                    <a:pt x="7826" y="28394"/>
                  </a:cubicBezTo>
                  <a:cubicBezTo>
                    <a:pt x="8035" y="28457"/>
                    <a:pt x="8265" y="28457"/>
                    <a:pt x="8517" y="28457"/>
                  </a:cubicBezTo>
                  <a:cubicBezTo>
                    <a:pt x="9312" y="28498"/>
                    <a:pt x="10149" y="28519"/>
                    <a:pt x="10965" y="28519"/>
                  </a:cubicBezTo>
                  <a:cubicBezTo>
                    <a:pt x="11341" y="28519"/>
                    <a:pt x="11697" y="28498"/>
                    <a:pt x="12074" y="28436"/>
                  </a:cubicBezTo>
                  <a:cubicBezTo>
                    <a:pt x="13434" y="28206"/>
                    <a:pt x="14794" y="28394"/>
                    <a:pt x="16154" y="28352"/>
                  </a:cubicBezTo>
                  <a:cubicBezTo>
                    <a:pt x="16196" y="28352"/>
                    <a:pt x="16279" y="28352"/>
                    <a:pt x="16300" y="28394"/>
                  </a:cubicBezTo>
                  <a:cubicBezTo>
                    <a:pt x="17032" y="28729"/>
                    <a:pt x="17786" y="28624"/>
                    <a:pt x="18560" y="28645"/>
                  </a:cubicBezTo>
                  <a:cubicBezTo>
                    <a:pt x="23854" y="28729"/>
                    <a:pt x="29168" y="28833"/>
                    <a:pt x="34483" y="28917"/>
                  </a:cubicBezTo>
                  <a:cubicBezTo>
                    <a:pt x="35236" y="28917"/>
                    <a:pt x="35989" y="28959"/>
                    <a:pt x="36763" y="28729"/>
                  </a:cubicBezTo>
                  <a:cubicBezTo>
                    <a:pt x="36973" y="28666"/>
                    <a:pt x="37224" y="28708"/>
                    <a:pt x="37412" y="28770"/>
                  </a:cubicBezTo>
                  <a:cubicBezTo>
                    <a:pt x="37768" y="28938"/>
                    <a:pt x="38123" y="28938"/>
                    <a:pt x="38479" y="28938"/>
                  </a:cubicBezTo>
                  <a:cubicBezTo>
                    <a:pt x="38898" y="28938"/>
                    <a:pt x="39337" y="28959"/>
                    <a:pt x="39756" y="28959"/>
                  </a:cubicBezTo>
                  <a:cubicBezTo>
                    <a:pt x="39923" y="28959"/>
                    <a:pt x="40132" y="28980"/>
                    <a:pt x="40258" y="28917"/>
                  </a:cubicBezTo>
                  <a:cubicBezTo>
                    <a:pt x="40676" y="28666"/>
                    <a:pt x="41157" y="28729"/>
                    <a:pt x="41597" y="28750"/>
                  </a:cubicBezTo>
                  <a:cubicBezTo>
                    <a:pt x="42455" y="28750"/>
                    <a:pt x="43292" y="28770"/>
                    <a:pt x="44149" y="28770"/>
                  </a:cubicBezTo>
                  <a:cubicBezTo>
                    <a:pt x="44359" y="28770"/>
                    <a:pt x="44568" y="28833"/>
                    <a:pt x="44735" y="28750"/>
                  </a:cubicBezTo>
                  <a:cubicBezTo>
                    <a:pt x="45258" y="28457"/>
                    <a:pt x="45865" y="28603"/>
                    <a:pt x="46409" y="28498"/>
                  </a:cubicBezTo>
                  <a:cubicBezTo>
                    <a:pt x="46535" y="28457"/>
                    <a:pt x="46660" y="28519"/>
                    <a:pt x="46807" y="28540"/>
                  </a:cubicBezTo>
                  <a:cubicBezTo>
                    <a:pt x="47351" y="28666"/>
                    <a:pt x="47748" y="28394"/>
                    <a:pt x="47811" y="27808"/>
                  </a:cubicBezTo>
                  <a:cubicBezTo>
                    <a:pt x="47853" y="27578"/>
                    <a:pt x="47853" y="27369"/>
                    <a:pt x="47853" y="27138"/>
                  </a:cubicBezTo>
                  <a:cubicBezTo>
                    <a:pt x="47853" y="26657"/>
                    <a:pt x="47811" y="26155"/>
                    <a:pt x="48062" y="25716"/>
                  </a:cubicBezTo>
                  <a:cubicBezTo>
                    <a:pt x="48167" y="25527"/>
                    <a:pt x="48125" y="25276"/>
                    <a:pt x="48125" y="25046"/>
                  </a:cubicBezTo>
                  <a:cubicBezTo>
                    <a:pt x="48167" y="24565"/>
                    <a:pt x="48125" y="24063"/>
                    <a:pt x="48167" y="23602"/>
                  </a:cubicBezTo>
                  <a:cubicBezTo>
                    <a:pt x="48167" y="23435"/>
                    <a:pt x="48230" y="23268"/>
                    <a:pt x="48292" y="23121"/>
                  </a:cubicBezTo>
                  <a:cubicBezTo>
                    <a:pt x="48376" y="22954"/>
                    <a:pt x="48585" y="23017"/>
                    <a:pt x="48732" y="22975"/>
                  </a:cubicBezTo>
                  <a:cubicBezTo>
                    <a:pt x="48962" y="22891"/>
                    <a:pt x="49171" y="22786"/>
                    <a:pt x="49443" y="22661"/>
                  </a:cubicBezTo>
                  <a:cubicBezTo>
                    <a:pt x="49464" y="22807"/>
                    <a:pt x="49464" y="22912"/>
                    <a:pt x="49464" y="23017"/>
                  </a:cubicBezTo>
                  <a:cubicBezTo>
                    <a:pt x="49443" y="24314"/>
                    <a:pt x="49422" y="25590"/>
                    <a:pt x="49380" y="26846"/>
                  </a:cubicBezTo>
                  <a:cubicBezTo>
                    <a:pt x="49380" y="26992"/>
                    <a:pt x="49422" y="27201"/>
                    <a:pt x="49339" y="27348"/>
                  </a:cubicBezTo>
                  <a:cubicBezTo>
                    <a:pt x="49025" y="27996"/>
                    <a:pt x="49129" y="28666"/>
                    <a:pt x="49067" y="29356"/>
                  </a:cubicBezTo>
                  <a:cubicBezTo>
                    <a:pt x="49067" y="29566"/>
                    <a:pt x="49067" y="29754"/>
                    <a:pt x="49025" y="29963"/>
                  </a:cubicBezTo>
                  <a:cubicBezTo>
                    <a:pt x="49004" y="30068"/>
                    <a:pt x="48815" y="30214"/>
                    <a:pt x="48732" y="30193"/>
                  </a:cubicBezTo>
                  <a:cubicBezTo>
                    <a:pt x="48083" y="30089"/>
                    <a:pt x="47434" y="30214"/>
                    <a:pt x="46807" y="29963"/>
                  </a:cubicBezTo>
                  <a:cubicBezTo>
                    <a:pt x="46556" y="29859"/>
                    <a:pt x="46305" y="29879"/>
                    <a:pt x="46033" y="29859"/>
                  </a:cubicBezTo>
                  <a:cubicBezTo>
                    <a:pt x="42015" y="29775"/>
                    <a:pt x="37977" y="29691"/>
                    <a:pt x="33960" y="29649"/>
                  </a:cubicBezTo>
                  <a:cubicBezTo>
                    <a:pt x="33269" y="29649"/>
                    <a:pt x="32600" y="29754"/>
                    <a:pt x="31909" y="29775"/>
                  </a:cubicBezTo>
                  <a:cubicBezTo>
                    <a:pt x="30445" y="29796"/>
                    <a:pt x="28959" y="29775"/>
                    <a:pt x="27494" y="29796"/>
                  </a:cubicBezTo>
                  <a:cubicBezTo>
                    <a:pt x="26887" y="29796"/>
                    <a:pt x="26302" y="29817"/>
                    <a:pt x="25716" y="29900"/>
                  </a:cubicBezTo>
                  <a:cubicBezTo>
                    <a:pt x="25172" y="29984"/>
                    <a:pt x="24649" y="30005"/>
                    <a:pt x="24105" y="30005"/>
                  </a:cubicBezTo>
                  <a:cubicBezTo>
                    <a:pt x="17723" y="29900"/>
                    <a:pt x="11341" y="29796"/>
                    <a:pt x="4918" y="29691"/>
                  </a:cubicBezTo>
                  <a:cubicBezTo>
                    <a:pt x="4395" y="29691"/>
                    <a:pt x="3913" y="29649"/>
                    <a:pt x="3411" y="29859"/>
                  </a:cubicBezTo>
                  <a:cubicBezTo>
                    <a:pt x="3286" y="29900"/>
                    <a:pt x="3118" y="29921"/>
                    <a:pt x="2993" y="29921"/>
                  </a:cubicBezTo>
                  <a:cubicBezTo>
                    <a:pt x="2260" y="29921"/>
                    <a:pt x="1528" y="29900"/>
                    <a:pt x="775" y="29900"/>
                  </a:cubicBezTo>
                  <a:cubicBezTo>
                    <a:pt x="587" y="29649"/>
                    <a:pt x="419" y="29398"/>
                    <a:pt x="273" y="29168"/>
                  </a:cubicBezTo>
                  <a:cubicBezTo>
                    <a:pt x="63" y="28854"/>
                    <a:pt x="1" y="28498"/>
                    <a:pt x="1" y="28122"/>
                  </a:cubicBezTo>
                  <a:cubicBezTo>
                    <a:pt x="43" y="27348"/>
                    <a:pt x="43" y="26532"/>
                    <a:pt x="43" y="25737"/>
                  </a:cubicBezTo>
                  <a:lnTo>
                    <a:pt x="43" y="25674"/>
                  </a:lnTo>
                  <a:cubicBezTo>
                    <a:pt x="294" y="24523"/>
                    <a:pt x="315" y="23372"/>
                    <a:pt x="461" y="22221"/>
                  </a:cubicBezTo>
                  <a:cubicBezTo>
                    <a:pt x="461" y="22117"/>
                    <a:pt x="503" y="22012"/>
                    <a:pt x="566" y="21866"/>
                  </a:cubicBezTo>
                  <a:cubicBezTo>
                    <a:pt x="796" y="21803"/>
                    <a:pt x="1047" y="21719"/>
                    <a:pt x="1256" y="21615"/>
                  </a:cubicBezTo>
                  <a:cubicBezTo>
                    <a:pt x="1465" y="21510"/>
                    <a:pt x="1507" y="21175"/>
                    <a:pt x="1298" y="21029"/>
                  </a:cubicBezTo>
                  <a:cubicBezTo>
                    <a:pt x="1089" y="20882"/>
                    <a:pt x="879" y="20778"/>
                    <a:pt x="628" y="20652"/>
                  </a:cubicBezTo>
                  <a:cubicBezTo>
                    <a:pt x="628" y="20234"/>
                    <a:pt x="670" y="19836"/>
                    <a:pt x="670" y="19459"/>
                  </a:cubicBezTo>
                  <a:cubicBezTo>
                    <a:pt x="879" y="19397"/>
                    <a:pt x="942" y="19543"/>
                    <a:pt x="1047" y="19627"/>
                  </a:cubicBezTo>
                  <a:cubicBezTo>
                    <a:pt x="1319" y="19857"/>
                    <a:pt x="1612" y="20129"/>
                    <a:pt x="1863" y="20380"/>
                  </a:cubicBezTo>
                  <a:cubicBezTo>
                    <a:pt x="2051" y="20548"/>
                    <a:pt x="2281" y="20568"/>
                    <a:pt x="2511" y="20485"/>
                  </a:cubicBezTo>
                  <a:cubicBezTo>
                    <a:pt x="2783" y="20401"/>
                    <a:pt x="2909" y="20087"/>
                    <a:pt x="2721" y="19857"/>
                  </a:cubicBezTo>
                  <a:cubicBezTo>
                    <a:pt x="2595" y="19669"/>
                    <a:pt x="2449" y="19501"/>
                    <a:pt x="2260" y="19397"/>
                  </a:cubicBezTo>
                  <a:cubicBezTo>
                    <a:pt x="1842" y="19125"/>
                    <a:pt x="1549" y="18727"/>
                    <a:pt x="1151" y="18351"/>
                  </a:cubicBezTo>
                  <a:cubicBezTo>
                    <a:pt x="1549" y="18204"/>
                    <a:pt x="1884" y="18079"/>
                    <a:pt x="2239" y="17953"/>
                  </a:cubicBezTo>
                  <a:cubicBezTo>
                    <a:pt x="2449" y="17869"/>
                    <a:pt x="2574" y="17723"/>
                    <a:pt x="2574" y="17514"/>
                  </a:cubicBezTo>
                  <a:cubicBezTo>
                    <a:pt x="2574" y="17263"/>
                    <a:pt x="2386" y="17095"/>
                    <a:pt x="2135" y="17095"/>
                  </a:cubicBezTo>
                  <a:cubicBezTo>
                    <a:pt x="1884" y="17095"/>
                    <a:pt x="1633" y="17137"/>
                    <a:pt x="1403" y="17200"/>
                  </a:cubicBezTo>
                  <a:cubicBezTo>
                    <a:pt x="1235" y="17221"/>
                    <a:pt x="1089" y="17242"/>
                    <a:pt x="838" y="17263"/>
                  </a:cubicBezTo>
                  <a:cubicBezTo>
                    <a:pt x="838" y="17032"/>
                    <a:pt x="817" y="16823"/>
                    <a:pt x="838" y="16635"/>
                  </a:cubicBezTo>
                  <a:cubicBezTo>
                    <a:pt x="1005" y="15651"/>
                    <a:pt x="1005" y="14647"/>
                    <a:pt x="1005" y="13664"/>
                  </a:cubicBezTo>
                  <a:cubicBezTo>
                    <a:pt x="1026" y="11446"/>
                    <a:pt x="1047" y="9249"/>
                    <a:pt x="1110" y="7010"/>
                  </a:cubicBezTo>
                  <a:cubicBezTo>
                    <a:pt x="1110" y="6633"/>
                    <a:pt x="1131" y="6215"/>
                    <a:pt x="1214" y="5838"/>
                  </a:cubicBezTo>
                  <a:cubicBezTo>
                    <a:pt x="1361" y="5190"/>
                    <a:pt x="1403" y="4562"/>
                    <a:pt x="1403" y="3913"/>
                  </a:cubicBezTo>
                  <a:cubicBezTo>
                    <a:pt x="1403" y="3327"/>
                    <a:pt x="1423" y="2783"/>
                    <a:pt x="1423" y="2198"/>
                  </a:cubicBezTo>
                  <a:cubicBezTo>
                    <a:pt x="1612" y="1633"/>
                    <a:pt x="1654" y="1089"/>
                    <a:pt x="1926" y="5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4;p35">
              <a:extLst>
                <a:ext uri="{FF2B5EF4-FFF2-40B4-BE49-F238E27FC236}">
                  <a16:creationId xmlns:a16="http://schemas.microsoft.com/office/drawing/2014/main" id="{22996F4D-56F1-6D18-99AE-960B2C77B6BC}"/>
                </a:ext>
              </a:extLst>
            </p:cNvPr>
            <p:cNvSpPr/>
            <p:nvPr/>
          </p:nvSpPr>
          <p:spPr>
            <a:xfrm>
              <a:off x="6988750" y="2802638"/>
              <a:ext cx="413800" cy="484950"/>
            </a:xfrm>
            <a:custGeom>
              <a:avLst/>
              <a:gdLst/>
              <a:ahLst/>
              <a:cxnLst/>
              <a:rect l="l" t="t" r="r" b="b"/>
              <a:pathLst>
                <a:path w="16552" h="19398" extrusionOk="0">
                  <a:moveTo>
                    <a:pt x="15547" y="19272"/>
                  </a:moveTo>
                  <a:cubicBezTo>
                    <a:pt x="14940" y="19272"/>
                    <a:pt x="14354" y="19397"/>
                    <a:pt x="13789" y="19021"/>
                  </a:cubicBezTo>
                  <a:cubicBezTo>
                    <a:pt x="13810" y="18853"/>
                    <a:pt x="13789" y="18644"/>
                    <a:pt x="13831" y="18456"/>
                  </a:cubicBezTo>
                  <a:cubicBezTo>
                    <a:pt x="14019" y="17849"/>
                    <a:pt x="14082" y="17221"/>
                    <a:pt x="14082" y="16593"/>
                  </a:cubicBezTo>
                  <a:cubicBezTo>
                    <a:pt x="14103" y="14208"/>
                    <a:pt x="14124" y="11823"/>
                    <a:pt x="14124" y="9458"/>
                  </a:cubicBezTo>
                  <a:cubicBezTo>
                    <a:pt x="14124" y="8726"/>
                    <a:pt x="14082" y="7994"/>
                    <a:pt x="14229" y="7261"/>
                  </a:cubicBezTo>
                  <a:cubicBezTo>
                    <a:pt x="14312" y="6948"/>
                    <a:pt x="14333" y="6655"/>
                    <a:pt x="14417" y="6341"/>
                  </a:cubicBezTo>
                  <a:cubicBezTo>
                    <a:pt x="14563" y="5692"/>
                    <a:pt x="14542" y="5044"/>
                    <a:pt x="14522" y="4416"/>
                  </a:cubicBezTo>
                  <a:cubicBezTo>
                    <a:pt x="14522" y="4060"/>
                    <a:pt x="14333" y="3914"/>
                    <a:pt x="13978" y="3893"/>
                  </a:cubicBezTo>
                  <a:cubicBezTo>
                    <a:pt x="13266" y="3809"/>
                    <a:pt x="12597" y="3579"/>
                    <a:pt x="11927" y="3391"/>
                  </a:cubicBezTo>
                  <a:cubicBezTo>
                    <a:pt x="11111" y="3181"/>
                    <a:pt x="10274" y="3014"/>
                    <a:pt x="9500" y="2742"/>
                  </a:cubicBezTo>
                  <a:cubicBezTo>
                    <a:pt x="8579" y="2386"/>
                    <a:pt x="7659" y="2470"/>
                    <a:pt x="6717" y="2449"/>
                  </a:cubicBezTo>
                  <a:cubicBezTo>
                    <a:pt x="6027" y="2428"/>
                    <a:pt x="5315" y="2428"/>
                    <a:pt x="4604" y="2428"/>
                  </a:cubicBezTo>
                  <a:cubicBezTo>
                    <a:pt x="3955" y="2428"/>
                    <a:pt x="3327" y="2386"/>
                    <a:pt x="2679" y="2240"/>
                  </a:cubicBezTo>
                  <a:cubicBezTo>
                    <a:pt x="2177" y="2093"/>
                    <a:pt x="1654" y="2156"/>
                    <a:pt x="1151" y="2135"/>
                  </a:cubicBezTo>
                  <a:cubicBezTo>
                    <a:pt x="817" y="2093"/>
                    <a:pt x="503" y="2093"/>
                    <a:pt x="1" y="2072"/>
                  </a:cubicBezTo>
                  <a:cubicBezTo>
                    <a:pt x="524" y="1654"/>
                    <a:pt x="963" y="1445"/>
                    <a:pt x="1361" y="1152"/>
                  </a:cubicBezTo>
                  <a:cubicBezTo>
                    <a:pt x="1758" y="838"/>
                    <a:pt x="2093" y="461"/>
                    <a:pt x="2490" y="85"/>
                  </a:cubicBezTo>
                  <a:cubicBezTo>
                    <a:pt x="3348" y="1"/>
                    <a:pt x="4206" y="168"/>
                    <a:pt x="5085" y="273"/>
                  </a:cubicBezTo>
                  <a:cubicBezTo>
                    <a:pt x="6550" y="440"/>
                    <a:pt x="8014" y="608"/>
                    <a:pt x="9479" y="796"/>
                  </a:cubicBezTo>
                  <a:cubicBezTo>
                    <a:pt x="11278" y="1026"/>
                    <a:pt x="13057" y="1319"/>
                    <a:pt x="14835" y="1717"/>
                  </a:cubicBezTo>
                  <a:cubicBezTo>
                    <a:pt x="15484" y="1842"/>
                    <a:pt x="16070" y="2093"/>
                    <a:pt x="16551" y="2721"/>
                  </a:cubicBezTo>
                  <a:lnTo>
                    <a:pt x="16551" y="3140"/>
                  </a:lnTo>
                  <a:cubicBezTo>
                    <a:pt x="16488" y="5901"/>
                    <a:pt x="16384" y="8642"/>
                    <a:pt x="16300" y="11383"/>
                  </a:cubicBezTo>
                  <a:cubicBezTo>
                    <a:pt x="16279" y="12430"/>
                    <a:pt x="16279" y="13476"/>
                    <a:pt x="16237" y="14522"/>
                  </a:cubicBezTo>
                  <a:cubicBezTo>
                    <a:pt x="16237" y="15003"/>
                    <a:pt x="16279" y="15505"/>
                    <a:pt x="16028" y="15945"/>
                  </a:cubicBezTo>
                  <a:cubicBezTo>
                    <a:pt x="16007" y="15987"/>
                    <a:pt x="15986" y="16049"/>
                    <a:pt x="16007" y="16091"/>
                  </a:cubicBezTo>
                  <a:cubicBezTo>
                    <a:pt x="16091" y="17075"/>
                    <a:pt x="15651" y="17974"/>
                    <a:pt x="15672" y="18958"/>
                  </a:cubicBezTo>
                  <a:cubicBezTo>
                    <a:pt x="15610" y="19021"/>
                    <a:pt x="15568" y="19104"/>
                    <a:pt x="15547" y="192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;p35">
              <a:extLst>
                <a:ext uri="{FF2B5EF4-FFF2-40B4-BE49-F238E27FC236}">
                  <a16:creationId xmlns:a16="http://schemas.microsoft.com/office/drawing/2014/main" id="{86427CBD-8A18-0FFA-E25F-56AF6E935D1C}"/>
                </a:ext>
              </a:extLst>
            </p:cNvPr>
            <p:cNvSpPr/>
            <p:nvPr/>
          </p:nvSpPr>
          <p:spPr>
            <a:xfrm>
              <a:off x="7331375" y="3344563"/>
              <a:ext cx="30875" cy="21475"/>
            </a:xfrm>
            <a:custGeom>
              <a:avLst/>
              <a:gdLst/>
              <a:ahLst/>
              <a:cxnLst/>
              <a:rect l="l" t="t" r="r" b="b"/>
              <a:pathLst>
                <a:path w="1235" h="859" extrusionOk="0">
                  <a:moveTo>
                    <a:pt x="1" y="754"/>
                  </a:moveTo>
                  <a:cubicBezTo>
                    <a:pt x="21" y="524"/>
                    <a:pt x="21" y="273"/>
                    <a:pt x="63" y="1"/>
                  </a:cubicBezTo>
                  <a:cubicBezTo>
                    <a:pt x="440" y="1"/>
                    <a:pt x="817" y="1"/>
                    <a:pt x="1235" y="22"/>
                  </a:cubicBezTo>
                  <a:cubicBezTo>
                    <a:pt x="1151" y="126"/>
                    <a:pt x="1109" y="252"/>
                    <a:pt x="1026" y="252"/>
                  </a:cubicBezTo>
                  <a:cubicBezTo>
                    <a:pt x="649" y="336"/>
                    <a:pt x="335" y="482"/>
                    <a:pt x="168" y="859"/>
                  </a:cubicBezTo>
                  <a:cubicBezTo>
                    <a:pt x="105" y="838"/>
                    <a:pt x="63" y="796"/>
                    <a:pt x="1" y="754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;p35">
              <a:extLst>
                <a:ext uri="{FF2B5EF4-FFF2-40B4-BE49-F238E27FC236}">
                  <a16:creationId xmlns:a16="http://schemas.microsoft.com/office/drawing/2014/main" id="{27EFFFDA-DB56-BE50-7E42-70B90E5185A7}"/>
                </a:ext>
              </a:extLst>
            </p:cNvPr>
            <p:cNvSpPr/>
            <p:nvPr/>
          </p:nvSpPr>
          <p:spPr>
            <a:xfrm>
              <a:off x="7331375" y="3303763"/>
              <a:ext cx="28275" cy="11025"/>
            </a:xfrm>
            <a:custGeom>
              <a:avLst/>
              <a:gdLst/>
              <a:ahLst/>
              <a:cxnLst/>
              <a:rect l="l" t="t" r="r" b="b"/>
              <a:pathLst>
                <a:path w="1131" h="441" extrusionOk="0">
                  <a:moveTo>
                    <a:pt x="105" y="1"/>
                  </a:moveTo>
                  <a:cubicBezTo>
                    <a:pt x="440" y="64"/>
                    <a:pt x="733" y="84"/>
                    <a:pt x="1130" y="126"/>
                  </a:cubicBezTo>
                  <a:cubicBezTo>
                    <a:pt x="817" y="231"/>
                    <a:pt x="586" y="377"/>
                    <a:pt x="335" y="398"/>
                  </a:cubicBezTo>
                  <a:cubicBezTo>
                    <a:pt x="105" y="440"/>
                    <a:pt x="1" y="315"/>
                    <a:pt x="105" y="1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7;p35">
              <a:extLst>
                <a:ext uri="{FF2B5EF4-FFF2-40B4-BE49-F238E27FC236}">
                  <a16:creationId xmlns:a16="http://schemas.microsoft.com/office/drawing/2014/main" id="{FC2F127D-F31E-0C12-7314-D77B21BF2A42}"/>
                </a:ext>
              </a:extLst>
            </p:cNvPr>
            <p:cNvSpPr/>
            <p:nvPr/>
          </p:nvSpPr>
          <p:spPr>
            <a:xfrm>
              <a:off x="6217725" y="2867213"/>
              <a:ext cx="1112625" cy="650900"/>
            </a:xfrm>
            <a:custGeom>
              <a:avLst/>
              <a:gdLst/>
              <a:ahLst/>
              <a:cxnLst/>
              <a:rect l="l" t="t" r="r" b="b"/>
              <a:pathLst>
                <a:path w="44505" h="26036" extrusionOk="0">
                  <a:moveTo>
                    <a:pt x="12186" y="0"/>
                  </a:moveTo>
                  <a:cubicBezTo>
                    <a:pt x="12086" y="0"/>
                    <a:pt x="11986" y="4"/>
                    <a:pt x="11885" y="13"/>
                  </a:cubicBezTo>
                  <a:cubicBezTo>
                    <a:pt x="11773" y="19"/>
                    <a:pt x="11659" y="22"/>
                    <a:pt x="11545" y="22"/>
                  </a:cubicBezTo>
                  <a:cubicBezTo>
                    <a:pt x="11315" y="22"/>
                    <a:pt x="11083" y="13"/>
                    <a:pt x="10859" y="13"/>
                  </a:cubicBezTo>
                  <a:cubicBezTo>
                    <a:pt x="10148" y="13"/>
                    <a:pt x="9458" y="180"/>
                    <a:pt x="8830" y="473"/>
                  </a:cubicBezTo>
                  <a:cubicBezTo>
                    <a:pt x="8411" y="640"/>
                    <a:pt x="7993" y="724"/>
                    <a:pt x="7512" y="724"/>
                  </a:cubicBezTo>
                  <a:cubicBezTo>
                    <a:pt x="5901" y="661"/>
                    <a:pt x="4269" y="661"/>
                    <a:pt x="2678" y="619"/>
                  </a:cubicBezTo>
                  <a:cubicBezTo>
                    <a:pt x="2651" y="618"/>
                    <a:pt x="2624" y="618"/>
                    <a:pt x="2597" y="618"/>
                  </a:cubicBezTo>
                  <a:cubicBezTo>
                    <a:pt x="1938" y="618"/>
                    <a:pt x="1334" y="855"/>
                    <a:pt x="691" y="996"/>
                  </a:cubicBezTo>
                  <a:cubicBezTo>
                    <a:pt x="628" y="996"/>
                    <a:pt x="607" y="1059"/>
                    <a:pt x="586" y="1080"/>
                  </a:cubicBezTo>
                  <a:cubicBezTo>
                    <a:pt x="586" y="1582"/>
                    <a:pt x="565" y="2063"/>
                    <a:pt x="565" y="2523"/>
                  </a:cubicBezTo>
                  <a:lnTo>
                    <a:pt x="481" y="11562"/>
                  </a:lnTo>
                  <a:cubicBezTo>
                    <a:pt x="481" y="12106"/>
                    <a:pt x="460" y="12629"/>
                    <a:pt x="251" y="13153"/>
                  </a:cubicBezTo>
                  <a:cubicBezTo>
                    <a:pt x="168" y="13362"/>
                    <a:pt x="168" y="13592"/>
                    <a:pt x="168" y="13822"/>
                  </a:cubicBezTo>
                  <a:cubicBezTo>
                    <a:pt x="105" y="16124"/>
                    <a:pt x="84" y="18425"/>
                    <a:pt x="63" y="20727"/>
                  </a:cubicBezTo>
                  <a:cubicBezTo>
                    <a:pt x="63" y="20936"/>
                    <a:pt x="0" y="21145"/>
                    <a:pt x="84" y="21334"/>
                  </a:cubicBezTo>
                  <a:cubicBezTo>
                    <a:pt x="460" y="22129"/>
                    <a:pt x="168" y="22966"/>
                    <a:pt x="398" y="23740"/>
                  </a:cubicBezTo>
                  <a:cubicBezTo>
                    <a:pt x="314" y="24075"/>
                    <a:pt x="398" y="24430"/>
                    <a:pt x="565" y="24744"/>
                  </a:cubicBezTo>
                  <a:cubicBezTo>
                    <a:pt x="607" y="24807"/>
                    <a:pt x="565" y="24933"/>
                    <a:pt x="565" y="25079"/>
                  </a:cubicBezTo>
                  <a:cubicBezTo>
                    <a:pt x="984" y="25079"/>
                    <a:pt x="1339" y="25079"/>
                    <a:pt x="1716" y="25100"/>
                  </a:cubicBezTo>
                  <a:cubicBezTo>
                    <a:pt x="1866" y="25111"/>
                    <a:pt x="2016" y="25114"/>
                    <a:pt x="2166" y="25114"/>
                  </a:cubicBezTo>
                  <a:cubicBezTo>
                    <a:pt x="2396" y="25114"/>
                    <a:pt x="2627" y="25106"/>
                    <a:pt x="2857" y="25106"/>
                  </a:cubicBezTo>
                  <a:cubicBezTo>
                    <a:pt x="3341" y="25106"/>
                    <a:pt x="3822" y="25140"/>
                    <a:pt x="4289" y="25351"/>
                  </a:cubicBezTo>
                  <a:cubicBezTo>
                    <a:pt x="4352" y="25393"/>
                    <a:pt x="4394" y="25393"/>
                    <a:pt x="4457" y="25393"/>
                  </a:cubicBezTo>
                  <a:cubicBezTo>
                    <a:pt x="4591" y="25388"/>
                    <a:pt x="4725" y="25387"/>
                    <a:pt x="4859" y="25387"/>
                  </a:cubicBezTo>
                  <a:cubicBezTo>
                    <a:pt x="5480" y="25387"/>
                    <a:pt x="6096" y="25426"/>
                    <a:pt x="6713" y="25426"/>
                  </a:cubicBezTo>
                  <a:cubicBezTo>
                    <a:pt x="7208" y="25426"/>
                    <a:pt x="7703" y="25401"/>
                    <a:pt x="8202" y="25309"/>
                  </a:cubicBezTo>
                  <a:cubicBezTo>
                    <a:pt x="8537" y="25267"/>
                    <a:pt x="8872" y="25225"/>
                    <a:pt x="9207" y="25225"/>
                  </a:cubicBezTo>
                  <a:cubicBezTo>
                    <a:pt x="10190" y="25225"/>
                    <a:pt x="11152" y="25267"/>
                    <a:pt x="12115" y="25288"/>
                  </a:cubicBezTo>
                  <a:cubicBezTo>
                    <a:pt x="12345" y="25288"/>
                    <a:pt x="12596" y="25288"/>
                    <a:pt x="12764" y="25393"/>
                  </a:cubicBezTo>
                  <a:cubicBezTo>
                    <a:pt x="13161" y="25581"/>
                    <a:pt x="13538" y="25581"/>
                    <a:pt x="13956" y="25581"/>
                  </a:cubicBezTo>
                  <a:cubicBezTo>
                    <a:pt x="16739" y="25623"/>
                    <a:pt x="19564" y="25686"/>
                    <a:pt x="22367" y="25728"/>
                  </a:cubicBezTo>
                  <a:cubicBezTo>
                    <a:pt x="23832" y="25749"/>
                    <a:pt x="25318" y="25790"/>
                    <a:pt x="26782" y="25811"/>
                  </a:cubicBezTo>
                  <a:cubicBezTo>
                    <a:pt x="27089" y="25811"/>
                    <a:pt x="27396" y="25802"/>
                    <a:pt x="27697" y="25802"/>
                  </a:cubicBezTo>
                  <a:cubicBezTo>
                    <a:pt x="27847" y="25802"/>
                    <a:pt x="27996" y="25804"/>
                    <a:pt x="28142" y="25811"/>
                  </a:cubicBezTo>
                  <a:cubicBezTo>
                    <a:pt x="29712" y="25832"/>
                    <a:pt x="31260" y="25895"/>
                    <a:pt x="32829" y="25937"/>
                  </a:cubicBezTo>
                  <a:cubicBezTo>
                    <a:pt x="33373" y="25958"/>
                    <a:pt x="33896" y="26000"/>
                    <a:pt x="34461" y="26000"/>
                  </a:cubicBezTo>
                  <a:cubicBezTo>
                    <a:pt x="34781" y="26000"/>
                    <a:pt x="35101" y="26036"/>
                    <a:pt x="35413" y="26036"/>
                  </a:cubicBezTo>
                  <a:cubicBezTo>
                    <a:pt x="35631" y="26036"/>
                    <a:pt x="35845" y="26018"/>
                    <a:pt x="36052" y="25958"/>
                  </a:cubicBezTo>
                  <a:cubicBezTo>
                    <a:pt x="36462" y="25859"/>
                    <a:pt x="36834" y="25825"/>
                    <a:pt x="37228" y="25825"/>
                  </a:cubicBezTo>
                  <a:cubicBezTo>
                    <a:pt x="37336" y="25825"/>
                    <a:pt x="37445" y="25828"/>
                    <a:pt x="37558" y="25832"/>
                  </a:cubicBezTo>
                  <a:cubicBezTo>
                    <a:pt x="38437" y="25832"/>
                    <a:pt x="39274" y="25895"/>
                    <a:pt x="40132" y="25895"/>
                  </a:cubicBezTo>
                  <a:cubicBezTo>
                    <a:pt x="40362" y="25895"/>
                    <a:pt x="40592" y="25895"/>
                    <a:pt x="40780" y="25811"/>
                  </a:cubicBezTo>
                  <a:cubicBezTo>
                    <a:pt x="41115" y="25686"/>
                    <a:pt x="41429" y="25686"/>
                    <a:pt x="41785" y="25686"/>
                  </a:cubicBezTo>
                  <a:cubicBezTo>
                    <a:pt x="42119" y="25707"/>
                    <a:pt x="42433" y="25728"/>
                    <a:pt x="42789" y="25749"/>
                  </a:cubicBezTo>
                  <a:cubicBezTo>
                    <a:pt x="42977" y="25477"/>
                    <a:pt x="42935" y="25163"/>
                    <a:pt x="42956" y="24849"/>
                  </a:cubicBezTo>
                  <a:cubicBezTo>
                    <a:pt x="42977" y="24472"/>
                    <a:pt x="42894" y="24075"/>
                    <a:pt x="43040" y="23740"/>
                  </a:cubicBezTo>
                  <a:cubicBezTo>
                    <a:pt x="43249" y="23196"/>
                    <a:pt x="43249" y="22652"/>
                    <a:pt x="43270" y="22066"/>
                  </a:cubicBezTo>
                  <a:cubicBezTo>
                    <a:pt x="43291" y="21501"/>
                    <a:pt x="43207" y="20936"/>
                    <a:pt x="43521" y="20413"/>
                  </a:cubicBezTo>
                  <a:cubicBezTo>
                    <a:pt x="43584" y="20308"/>
                    <a:pt x="43584" y="20141"/>
                    <a:pt x="43584" y="19995"/>
                  </a:cubicBezTo>
                  <a:cubicBezTo>
                    <a:pt x="43626" y="19116"/>
                    <a:pt x="43626" y="19116"/>
                    <a:pt x="43186" y="18467"/>
                  </a:cubicBezTo>
                  <a:lnTo>
                    <a:pt x="43186" y="18383"/>
                  </a:lnTo>
                  <a:cubicBezTo>
                    <a:pt x="43270" y="18300"/>
                    <a:pt x="43312" y="18195"/>
                    <a:pt x="43396" y="18111"/>
                  </a:cubicBezTo>
                  <a:cubicBezTo>
                    <a:pt x="43793" y="17672"/>
                    <a:pt x="43710" y="17316"/>
                    <a:pt x="43207" y="17044"/>
                  </a:cubicBezTo>
                  <a:cubicBezTo>
                    <a:pt x="43019" y="16940"/>
                    <a:pt x="42768" y="16919"/>
                    <a:pt x="42726" y="16626"/>
                  </a:cubicBezTo>
                  <a:cubicBezTo>
                    <a:pt x="42873" y="16186"/>
                    <a:pt x="43375" y="16396"/>
                    <a:pt x="43605" y="16207"/>
                  </a:cubicBezTo>
                  <a:cubicBezTo>
                    <a:pt x="43898" y="15454"/>
                    <a:pt x="43940" y="14743"/>
                    <a:pt x="43940" y="13989"/>
                  </a:cubicBezTo>
                  <a:cubicBezTo>
                    <a:pt x="43940" y="13236"/>
                    <a:pt x="43940" y="12441"/>
                    <a:pt x="44003" y="11688"/>
                  </a:cubicBezTo>
                  <a:cubicBezTo>
                    <a:pt x="44044" y="10767"/>
                    <a:pt x="44065" y="9847"/>
                    <a:pt x="44212" y="8968"/>
                  </a:cubicBezTo>
                  <a:cubicBezTo>
                    <a:pt x="44505" y="7231"/>
                    <a:pt x="44505" y="5620"/>
                    <a:pt x="44442" y="3967"/>
                  </a:cubicBezTo>
                  <a:cubicBezTo>
                    <a:pt x="44421" y="3423"/>
                    <a:pt x="44358" y="2837"/>
                    <a:pt x="44316" y="2314"/>
                  </a:cubicBezTo>
                  <a:cubicBezTo>
                    <a:pt x="43898" y="2189"/>
                    <a:pt x="43563" y="2042"/>
                    <a:pt x="43207" y="2000"/>
                  </a:cubicBezTo>
                  <a:cubicBezTo>
                    <a:pt x="42496" y="1937"/>
                    <a:pt x="41847" y="1665"/>
                    <a:pt x="41178" y="1477"/>
                  </a:cubicBezTo>
                  <a:cubicBezTo>
                    <a:pt x="39525" y="1017"/>
                    <a:pt x="39399" y="849"/>
                    <a:pt x="37537" y="849"/>
                  </a:cubicBezTo>
                  <a:cubicBezTo>
                    <a:pt x="36763" y="849"/>
                    <a:pt x="35947" y="829"/>
                    <a:pt x="35152" y="829"/>
                  </a:cubicBezTo>
                  <a:cubicBezTo>
                    <a:pt x="34566" y="829"/>
                    <a:pt x="33980" y="766"/>
                    <a:pt x="33394" y="598"/>
                  </a:cubicBezTo>
                  <a:cubicBezTo>
                    <a:pt x="33206" y="536"/>
                    <a:pt x="32955" y="494"/>
                    <a:pt x="32725" y="494"/>
                  </a:cubicBezTo>
                  <a:lnTo>
                    <a:pt x="28728" y="410"/>
                  </a:lnTo>
                  <a:cubicBezTo>
                    <a:pt x="28498" y="410"/>
                    <a:pt x="28247" y="410"/>
                    <a:pt x="28038" y="494"/>
                  </a:cubicBezTo>
                  <a:cubicBezTo>
                    <a:pt x="27117" y="787"/>
                    <a:pt x="26259" y="1163"/>
                    <a:pt x="25276" y="1226"/>
                  </a:cubicBezTo>
                  <a:cubicBezTo>
                    <a:pt x="24996" y="1366"/>
                    <a:pt x="24709" y="1405"/>
                    <a:pt x="24418" y="1405"/>
                  </a:cubicBezTo>
                  <a:cubicBezTo>
                    <a:pt x="24231" y="1405"/>
                    <a:pt x="24042" y="1389"/>
                    <a:pt x="23853" y="1373"/>
                  </a:cubicBezTo>
                  <a:cubicBezTo>
                    <a:pt x="23288" y="1373"/>
                    <a:pt x="22744" y="1331"/>
                    <a:pt x="22158" y="1331"/>
                  </a:cubicBezTo>
                  <a:cubicBezTo>
                    <a:pt x="22012" y="1331"/>
                    <a:pt x="21865" y="1320"/>
                    <a:pt x="21724" y="1320"/>
                  </a:cubicBezTo>
                  <a:cubicBezTo>
                    <a:pt x="21583" y="1320"/>
                    <a:pt x="21447" y="1331"/>
                    <a:pt x="21321" y="1373"/>
                  </a:cubicBezTo>
                  <a:cubicBezTo>
                    <a:pt x="20987" y="1477"/>
                    <a:pt x="20673" y="1477"/>
                    <a:pt x="20317" y="1477"/>
                  </a:cubicBezTo>
                  <a:cubicBezTo>
                    <a:pt x="19773" y="1477"/>
                    <a:pt x="19250" y="1456"/>
                    <a:pt x="18706" y="1435"/>
                  </a:cubicBezTo>
                  <a:cubicBezTo>
                    <a:pt x="18266" y="1393"/>
                    <a:pt x="17785" y="1456"/>
                    <a:pt x="17388" y="1163"/>
                  </a:cubicBezTo>
                  <a:cubicBezTo>
                    <a:pt x="17325" y="1121"/>
                    <a:pt x="17178" y="1121"/>
                    <a:pt x="17053" y="1080"/>
                  </a:cubicBezTo>
                  <a:cubicBezTo>
                    <a:pt x="16457" y="1060"/>
                    <a:pt x="15914" y="758"/>
                    <a:pt x="15310" y="758"/>
                  </a:cubicBezTo>
                  <a:cubicBezTo>
                    <a:pt x="15257" y="758"/>
                    <a:pt x="15203" y="761"/>
                    <a:pt x="15149" y="766"/>
                  </a:cubicBezTo>
                  <a:cubicBezTo>
                    <a:pt x="15023" y="766"/>
                    <a:pt x="14898" y="661"/>
                    <a:pt x="14751" y="619"/>
                  </a:cubicBezTo>
                  <a:cubicBezTo>
                    <a:pt x="13942" y="318"/>
                    <a:pt x="13082" y="0"/>
                    <a:pt x="12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8;p35">
              <a:extLst>
                <a:ext uri="{FF2B5EF4-FFF2-40B4-BE49-F238E27FC236}">
                  <a16:creationId xmlns:a16="http://schemas.microsoft.com/office/drawing/2014/main" id="{C5DB0A79-618F-A333-72FB-489919CDA83A}"/>
                </a:ext>
              </a:extLst>
            </p:cNvPr>
            <p:cNvSpPr/>
            <p:nvPr/>
          </p:nvSpPr>
          <p:spPr>
            <a:xfrm>
              <a:off x="6600625" y="2659313"/>
              <a:ext cx="298175" cy="158525"/>
            </a:xfrm>
            <a:custGeom>
              <a:avLst/>
              <a:gdLst/>
              <a:ahLst/>
              <a:cxnLst/>
              <a:rect l="l" t="t" r="r" b="b"/>
              <a:pathLst>
                <a:path w="11927" h="6341" extrusionOk="0">
                  <a:moveTo>
                    <a:pt x="105" y="231"/>
                  </a:moveTo>
                  <a:cubicBezTo>
                    <a:pt x="942" y="22"/>
                    <a:pt x="1695" y="1"/>
                    <a:pt x="2469" y="43"/>
                  </a:cubicBezTo>
                  <a:cubicBezTo>
                    <a:pt x="4603" y="126"/>
                    <a:pt x="6717" y="168"/>
                    <a:pt x="8851" y="252"/>
                  </a:cubicBezTo>
                  <a:cubicBezTo>
                    <a:pt x="9081" y="252"/>
                    <a:pt x="9332" y="231"/>
                    <a:pt x="9541" y="336"/>
                  </a:cubicBezTo>
                  <a:cubicBezTo>
                    <a:pt x="9981" y="503"/>
                    <a:pt x="10420" y="503"/>
                    <a:pt x="10881" y="545"/>
                  </a:cubicBezTo>
                  <a:cubicBezTo>
                    <a:pt x="11550" y="587"/>
                    <a:pt x="11927" y="1235"/>
                    <a:pt x="11550" y="1821"/>
                  </a:cubicBezTo>
                  <a:cubicBezTo>
                    <a:pt x="11194" y="2386"/>
                    <a:pt x="10776" y="2909"/>
                    <a:pt x="10378" y="3474"/>
                  </a:cubicBezTo>
                  <a:cubicBezTo>
                    <a:pt x="10044" y="3914"/>
                    <a:pt x="9667" y="4353"/>
                    <a:pt x="9332" y="4792"/>
                  </a:cubicBezTo>
                  <a:cubicBezTo>
                    <a:pt x="9165" y="5002"/>
                    <a:pt x="9018" y="5190"/>
                    <a:pt x="8746" y="5274"/>
                  </a:cubicBezTo>
                  <a:cubicBezTo>
                    <a:pt x="8725" y="5274"/>
                    <a:pt x="8704" y="5295"/>
                    <a:pt x="8684" y="5295"/>
                  </a:cubicBezTo>
                  <a:cubicBezTo>
                    <a:pt x="6717" y="6257"/>
                    <a:pt x="6445" y="6341"/>
                    <a:pt x="4290" y="6194"/>
                  </a:cubicBezTo>
                  <a:cubicBezTo>
                    <a:pt x="3411" y="6132"/>
                    <a:pt x="2553" y="5839"/>
                    <a:pt x="2009" y="5064"/>
                  </a:cubicBezTo>
                  <a:cubicBezTo>
                    <a:pt x="1946" y="4981"/>
                    <a:pt x="1842" y="4876"/>
                    <a:pt x="1779" y="4834"/>
                  </a:cubicBezTo>
                  <a:cubicBezTo>
                    <a:pt x="1151" y="4458"/>
                    <a:pt x="858" y="3851"/>
                    <a:pt x="670" y="3202"/>
                  </a:cubicBezTo>
                  <a:cubicBezTo>
                    <a:pt x="565" y="2784"/>
                    <a:pt x="461" y="2365"/>
                    <a:pt x="272" y="2010"/>
                  </a:cubicBezTo>
                  <a:cubicBezTo>
                    <a:pt x="0" y="1424"/>
                    <a:pt x="63" y="838"/>
                    <a:pt x="105" y="2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9;p35">
              <a:extLst>
                <a:ext uri="{FF2B5EF4-FFF2-40B4-BE49-F238E27FC236}">
                  <a16:creationId xmlns:a16="http://schemas.microsoft.com/office/drawing/2014/main" id="{6CB37E3E-3666-2653-5EA0-4E2556F07823}"/>
                </a:ext>
              </a:extLst>
            </p:cNvPr>
            <p:cNvSpPr/>
            <p:nvPr/>
          </p:nvSpPr>
          <p:spPr>
            <a:xfrm>
              <a:off x="6389825" y="2591838"/>
              <a:ext cx="192500" cy="152250"/>
            </a:xfrm>
            <a:custGeom>
              <a:avLst/>
              <a:gdLst/>
              <a:ahLst/>
              <a:cxnLst/>
              <a:rect l="l" t="t" r="r" b="b"/>
              <a:pathLst>
                <a:path w="7700" h="6090" extrusionOk="0">
                  <a:moveTo>
                    <a:pt x="7135" y="2198"/>
                  </a:moveTo>
                  <a:cubicBezTo>
                    <a:pt x="7240" y="1214"/>
                    <a:pt x="6863" y="336"/>
                    <a:pt x="5608" y="105"/>
                  </a:cubicBezTo>
                  <a:cubicBezTo>
                    <a:pt x="5043" y="1"/>
                    <a:pt x="4499" y="43"/>
                    <a:pt x="3975" y="231"/>
                  </a:cubicBezTo>
                  <a:cubicBezTo>
                    <a:pt x="3306" y="64"/>
                    <a:pt x="2574" y="126"/>
                    <a:pt x="1967" y="440"/>
                  </a:cubicBezTo>
                  <a:cubicBezTo>
                    <a:pt x="1214" y="838"/>
                    <a:pt x="816" y="1486"/>
                    <a:pt x="649" y="2240"/>
                  </a:cubicBezTo>
                  <a:cubicBezTo>
                    <a:pt x="607" y="2344"/>
                    <a:pt x="544" y="2470"/>
                    <a:pt x="502" y="2616"/>
                  </a:cubicBezTo>
                  <a:cubicBezTo>
                    <a:pt x="0" y="3934"/>
                    <a:pt x="858" y="5169"/>
                    <a:pt x="2030" y="5692"/>
                  </a:cubicBezTo>
                  <a:lnTo>
                    <a:pt x="2197" y="5776"/>
                  </a:lnTo>
                  <a:lnTo>
                    <a:pt x="2218" y="5776"/>
                  </a:lnTo>
                  <a:lnTo>
                    <a:pt x="2448" y="5859"/>
                  </a:lnTo>
                  <a:cubicBezTo>
                    <a:pt x="2825" y="5964"/>
                    <a:pt x="3243" y="6006"/>
                    <a:pt x="3599" y="5985"/>
                  </a:cubicBezTo>
                  <a:cubicBezTo>
                    <a:pt x="4080" y="6090"/>
                    <a:pt x="4603" y="6069"/>
                    <a:pt x="5147" y="5880"/>
                  </a:cubicBezTo>
                  <a:cubicBezTo>
                    <a:pt x="6716" y="5294"/>
                    <a:pt x="7700" y="3662"/>
                    <a:pt x="7135" y="2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0;p35">
              <a:extLst>
                <a:ext uri="{FF2B5EF4-FFF2-40B4-BE49-F238E27FC236}">
                  <a16:creationId xmlns:a16="http://schemas.microsoft.com/office/drawing/2014/main" id="{312C5BFD-2882-E3B4-2636-788F7D142049}"/>
                </a:ext>
              </a:extLst>
            </p:cNvPr>
            <p:cNvSpPr/>
            <p:nvPr/>
          </p:nvSpPr>
          <p:spPr>
            <a:xfrm>
              <a:off x="6912900" y="2581388"/>
              <a:ext cx="176300" cy="194600"/>
            </a:xfrm>
            <a:custGeom>
              <a:avLst/>
              <a:gdLst/>
              <a:ahLst/>
              <a:cxnLst/>
              <a:rect l="l" t="t" r="r" b="b"/>
              <a:pathLst>
                <a:path w="7052" h="7784" extrusionOk="0">
                  <a:moveTo>
                    <a:pt x="6989" y="3055"/>
                  </a:moveTo>
                  <a:cubicBezTo>
                    <a:pt x="7052" y="879"/>
                    <a:pt x="4688" y="0"/>
                    <a:pt x="2930" y="314"/>
                  </a:cubicBezTo>
                  <a:cubicBezTo>
                    <a:pt x="817" y="712"/>
                    <a:pt x="1" y="2658"/>
                    <a:pt x="649" y="4583"/>
                  </a:cubicBezTo>
                  <a:cubicBezTo>
                    <a:pt x="1277" y="6466"/>
                    <a:pt x="3495" y="7784"/>
                    <a:pt x="5336" y="6675"/>
                  </a:cubicBezTo>
                  <a:cubicBezTo>
                    <a:pt x="6257" y="6089"/>
                    <a:pt x="6822" y="4959"/>
                    <a:pt x="6843" y="3892"/>
                  </a:cubicBezTo>
                  <a:cubicBezTo>
                    <a:pt x="6926" y="3599"/>
                    <a:pt x="6989" y="3327"/>
                    <a:pt x="6989" y="30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1;p35">
              <a:extLst>
                <a:ext uri="{FF2B5EF4-FFF2-40B4-BE49-F238E27FC236}">
                  <a16:creationId xmlns:a16="http://schemas.microsoft.com/office/drawing/2014/main" id="{0380C036-095D-E8E7-D95F-F161DF46BDAA}"/>
                </a:ext>
              </a:extLst>
            </p:cNvPr>
            <p:cNvSpPr/>
            <p:nvPr/>
          </p:nvSpPr>
          <p:spPr>
            <a:xfrm>
              <a:off x="5970825" y="1928038"/>
              <a:ext cx="1569800" cy="1667650"/>
            </a:xfrm>
            <a:custGeom>
              <a:avLst/>
              <a:gdLst/>
              <a:ahLst/>
              <a:cxnLst/>
              <a:rect l="l" t="t" r="r" b="b"/>
              <a:pathLst>
                <a:path w="62792" h="66706" extrusionOk="0">
                  <a:moveTo>
                    <a:pt x="55908" y="19271"/>
                  </a:moveTo>
                  <a:cubicBezTo>
                    <a:pt x="56515" y="20422"/>
                    <a:pt x="57101" y="21552"/>
                    <a:pt x="57687" y="22682"/>
                  </a:cubicBezTo>
                  <a:cubicBezTo>
                    <a:pt x="57980" y="23247"/>
                    <a:pt x="57875" y="23833"/>
                    <a:pt x="57770" y="24439"/>
                  </a:cubicBezTo>
                  <a:cubicBezTo>
                    <a:pt x="57666" y="24879"/>
                    <a:pt x="57477" y="25276"/>
                    <a:pt x="57017" y="25507"/>
                  </a:cubicBezTo>
                  <a:cubicBezTo>
                    <a:pt x="56787" y="25611"/>
                    <a:pt x="56557" y="25862"/>
                    <a:pt x="56368" y="26030"/>
                  </a:cubicBezTo>
                  <a:cubicBezTo>
                    <a:pt x="56013" y="26323"/>
                    <a:pt x="55992" y="26657"/>
                    <a:pt x="56180" y="27013"/>
                  </a:cubicBezTo>
                  <a:cubicBezTo>
                    <a:pt x="56285" y="27264"/>
                    <a:pt x="56410" y="27473"/>
                    <a:pt x="56494" y="27724"/>
                  </a:cubicBezTo>
                  <a:cubicBezTo>
                    <a:pt x="56599" y="28017"/>
                    <a:pt x="56682" y="28331"/>
                    <a:pt x="56787" y="28624"/>
                  </a:cubicBezTo>
                  <a:cubicBezTo>
                    <a:pt x="56829" y="28792"/>
                    <a:pt x="56850" y="29001"/>
                    <a:pt x="56975" y="29168"/>
                  </a:cubicBezTo>
                  <a:cubicBezTo>
                    <a:pt x="57247" y="29482"/>
                    <a:pt x="57268" y="29817"/>
                    <a:pt x="57268" y="30214"/>
                  </a:cubicBezTo>
                  <a:cubicBezTo>
                    <a:pt x="57247" y="30570"/>
                    <a:pt x="57226" y="30947"/>
                    <a:pt x="57247" y="31302"/>
                  </a:cubicBezTo>
                  <a:cubicBezTo>
                    <a:pt x="57310" y="31909"/>
                    <a:pt x="57059" y="32411"/>
                    <a:pt x="56892" y="32955"/>
                  </a:cubicBezTo>
                  <a:cubicBezTo>
                    <a:pt x="56829" y="33081"/>
                    <a:pt x="56724" y="33186"/>
                    <a:pt x="56640" y="33290"/>
                  </a:cubicBezTo>
                  <a:cubicBezTo>
                    <a:pt x="56494" y="33541"/>
                    <a:pt x="56306" y="33750"/>
                    <a:pt x="56159" y="33981"/>
                  </a:cubicBezTo>
                  <a:cubicBezTo>
                    <a:pt x="55657" y="34713"/>
                    <a:pt x="54946" y="35069"/>
                    <a:pt x="54067" y="35048"/>
                  </a:cubicBezTo>
                  <a:cubicBezTo>
                    <a:pt x="53753" y="35048"/>
                    <a:pt x="53439" y="35048"/>
                    <a:pt x="53125" y="35027"/>
                  </a:cubicBezTo>
                  <a:cubicBezTo>
                    <a:pt x="53251" y="35278"/>
                    <a:pt x="53481" y="35257"/>
                    <a:pt x="53690" y="35320"/>
                  </a:cubicBezTo>
                  <a:cubicBezTo>
                    <a:pt x="54381" y="35466"/>
                    <a:pt x="55071" y="35634"/>
                    <a:pt x="55783" y="35696"/>
                  </a:cubicBezTo>
                  <a:cubicBezTo>
                    <a:pt x="56682" y="35843"/>
                    <a:pt x="57352" y="36282"/>
                    <a:pt x="58000" y="36847"/>
                  </a:cubicBezTo>
                  <a:cubicBezTo>
                    <a:pt x="58105" y="36931"/>
                    <a:pt x="58189" y="37098"/>
                    <a:pt x="58189" y="37224"/>
                  </a:cubicBezTo>
                  <a:cubicBezTo>
                    <a:pt x="58210" y="37475"/>
                    <a:pt x="58210" y="37747"/>
                    <a:pt x="58168" y="37977"/>
                  </a:cubicBezTo>
                  <a:cubicBezTo>
                    <a:pt x="57896" y="39337"/>
                    <a:pt x="58042" y="40697"/>
                    <a:pt x="58063" y="42078"/>
                  </a:cubicBezTo>
                  <a:cubicBezTo>
                    <a:pt x="58252" y="42141"/>
                    <a:pt x="58398" y="42162"/>
                    <a:pt x="58524" y="42245"/>
                  </a:cubicBezTo>
                  <a:cubicBezTo>
                    <a:pt x="58796" y="42371"/>
                    <a:pt x="59047" y="42476"/>
                    <a:pt x="59256" y="42664"/>
                  </a:cubicBezTo>
                  <a:cubicBezTo>
                    <a:pt x="60177" y="43543"/>
                    <a:pt x="61097" y="44442"/>
                    <a:pt x="61725" y="45572"/>
                  </a:cubicBezTo>
                  <a:cubicBezTo>
                    <a:pt x="62018" y="46095"/>
                    <a:pt x="62248" y="46639"/>
                    <a:pt x="62248" y="47246"/>
                  </a:cubicBezTo>
                  <a:cubicBezTo>
                    <a:pt x="62248" y="47414"/>
                    <a:pt x="62269" y="47623"/>
                    <a:pt x="62311" y="47811"/>
                  </a:cubicBezTo>
                  <a:cubicBezTo>
                    <a:pt x="62792" y="49485"/>
                    <a:pt x="62353" y="51012"/>
                    <a:pt x="61432" y="52414"/>
                  </a:cubicBezTo>
                  <a:cubicBezTo>
                    <a:pt x="61118" y="52917"/>
                    <a:pt x="60679" y="53335"/>
                    <a:pt x="60281" y="53774"/>
                  </a:cubicBezTo>
                  <a:cubicBezTo>
                    <a:pt x="59946" y="54151"/>
                    <a:pt x="59549" y="54486"/>
                    <a:pt x="59172" y="54841"/>
                  </a:cubicBezTo>
                  <a:cubicBezTo>
                    <a:pt x="58712" y="55323"/>
                    <a:pt x="58231" y="55762"/>
                    <a:pt x="57603" y="55992"/>
                  </a:cubicBezTo>
                  <a:cubicBezTo>
                    <a:pt x="57352" y="56097"/>
                    <a:pt x="57184" y="56264"/>
                    <a:pt x="57122" y="56557"/>
                  </a:cubicBezTo>
                  <a:cubicBezTo>
                    <a:pt x="57017" y="56892"/>
                    <a:pt x="56850" y="57227"/>
                    <a:pt x="56703" y="57562"/>
                  </a:cubicBezTo>
                  <a:cubicBezTo>
                    <a:pt x="56452" y="58168"/>
                    <a:pt x="56410" y="58775"/>
                    <a:pt x="56410" y="59403"/>
                  </a:cubicBezTo>
                  <a:cubicBezTo>
                    <a:pt x="56410" y="60365"/>
                    <a:pt x="56389" y="61328"/>
                    <a:pt x="56347" y="62311"/>
                  </a:cubicBezTo>
                  <a:cubicBezTo>
                    <a:pt x="56347" y="62730"/>
                    <a:pt x="56327" y="63148"/>
                    <a:pt x="56180" y="63567"/>
                  </a:cubicBezTo>
                  <a:cubicBezTo>
                    <a:pt x="56034" y="63922"/>
                    <a:pt x="56096" y="64341"/>
                    <a:pt x="56096" y="64738"/>
                  </a:cubicBezTo>
                  <a:cubicBezTo>
                    <a:pt x="56075" y="65031"/>
                    <a:pt x="56138" y="65303"/>
                    <a:pt x="55887" y="65513"/>
                  </a:cubicBezTo>
                  <a:cubicBezTo>
                    <a:pt x="55511" y="65805"/>
                    <a:pt x="55301" y="66308"/>
                    <a:pt x="54736" y="66308"/>
                  </a:cubicBezTo>
                  <a:cubicBezTo>
                    <a:pt x="54506" y="66308"/>
                    <a:pt x="54234" y="66412"/>
                    <a:pt x="54004" y="66517"/>
                  </a:cubicBezTo>
                  <a:cubicBezTo>
                    <a:pt x="53669" y="66663"/>
                    <a:pt x="53355" y="66705"/>
                    <a:pt x="53021" y="66559"/>
                  </a:cubicBezTo>
                  <a:cubicBezTo>
                    <a:pt x="52518" y="66391"/>
                    <a:pt x="52016" y="66349"/>
                    <a:pt x="51493" y="66349"/>
                  </a:cubicBezTo>
                  <a:cubicBezTo>
                    <a:pt x="47832" y="66308"/>
                    <a:pt x="44170" y="66224"/>
                    <a:pt x="40508" y="66182"/>
                  </a:cubicBezTo>
                  <a:cubicBezTo>
                    <a:pt x="39776" y="66182"/>
                    <a:pt x="39023" y="66182"/>
                    <a:pt x="38290" y="66245"/>
                  </a:cubicBezTo>
                  <a:cubicBezTo>
                    <a:pt x="37244" y="66349"/>
                    <a:pt x="36198" y="66349"/>
                    <a:pt x="35152" y="66329"/>
                  </a:cubicBezTo>
                  <a:cubicBezTo>
                    <a:pt x="34545" y="66329"/>
                    <a:pt x="33938" y="66308"/>
                    <a:pt x="33373" y="66308"/>
                  </a:cubicBezTo>
                  <a:cubicBezTo>
                    <a:pt x="32871" y="66308"/>
                    <a:pt x="32348" y="66391"/>
                    <a:pt x="31846" y="66412"/>
                  </a:cubicBezTo>
                  <a:cubicBezTo>
                    <a:pt x="31281" y="66433"/>
                    <a:pt x="30737" y="66496"/>
                    <a:pt x="30151" y="66496"/>
                  </a:cubicBezTo>
                  <a:cubicBezTo>
                    <a:pt x="23832" y="66391"/>
                    <a:pt x="17492" y="66287"/>
                    <a:pt x="11173" y="66140"/>
                  </a:cubicBezTo>
                  <a:cubicBezTo>
                    <a:pt x="10650" y="66140"/>
                    <a:pt x="10148" y="66140"/>
                    <a:pt x="9646" y="66308"/>
                  </a:cubicBezTo>
                  <a:cubicBezTo>
                    <a:pt x="9458" y="66349"/>
                    <a:pt x="9248" y="66391"/>
                    <a:pt x="9081" y="66391"/>
                  </a:cubicBezTo>
                  <a:cubicBezTo>
                    <a:pt x="8349" y="66391"/>
                    <a:pt x="7616" y="66349"/>
                    <a:pt x="6842" y="66349"/>
                  </a:cubicBezTo>
                  <a:cubicBezTo>
                    <a:pt x="6487" y="66349"/>
                    <a:pt x="6173" y="66245"/>
                    <a:pt x="5963" y="65931"/>
                  </a:cubicBezTo>
                  <a:cubicBezTo>
                    <a:pt x="5691" y="65575"/>
                    <a:pt x="5440" y="65178"/>
                    <a:pt x="5252" y="64780"/>
                  </a:cubicBezTo>
                  <a:cubicBezTo>
                    <a:pt x="5064" y="64425"/>
                    <a:pt x="5022" y="64027"/>
                    <a:pt x="5022" y="63629"/>
                  </a:cubicBezTo>
                  <a:cubicBezTo>
                    <a:pt x="5043" y="62751"/>
                    <a:pt x="5043" y="61893"/>
                    <a:pt x="5064" y="60993"/>
                  </a:cubicBezTo>
                  <a:cubicBezTo>
                    <a:pt x="5064" y="60888"/>
                    <a:pt x="5064" y="60763"/>
                    <a:pt x="5106" y="60658"/>
                  </a:cubicBezTo>
                  <a:cubicBezTo>
                    <a:pt x="5440" y="59445"/>
                    <a:pt x="5273" y="58168"/>
                    <a:pt x="5587" y="56934"/>
                  </a:cubicBezTo>
                  <a:cubicBezTo>
                    <a:pt x="5629" y="56829"/>
                    <a:pt x="5670" y="56704"/>
                    <a:pt x="5629" y="56599"/>
                  </a:cubicBezTo>
                  <a:cubicBezTo>
                    <a:pt x="5336" y="55930"/>
                    <a:pt x="5524" y="55197"/>
                    <a:pt x="5482" y="54507"/>
                  </a:cubicBezTo>
                  <a:cubicBezTo>
                    <a:pt x="5482" y="54360"/>
                    <a:pt x="5461" y="54172"/>
                    <a:pt x="5461" y="53984"/>
                  </a:cubicBezTo>
                  <a:cubicBezTo>
                    <a:pt x="5315" y="53942"/>
                    <a:pt x="5147" y="53879"/>
                    <a:pt x="5001" y="53795"/>
                  </a:cubicBezTo>
                  <a:cubicBezTo>
                    <a:pt x="4813" y="53733"/>
                    <a:pt x="4624" y="53649"/>
                    <a:pt x="4499" y="53523"/>
                  </a:cubicBezTo>
                  <a:cubicBezTo>
                    <a:pt x="4185" y="53209"/>
                    <a:pt x="3808" y="53021"/>
                    <a:pt x="3390" y="52854"/>
                  </a:cubicBezTo>
                  <a:cubicBezTo>
                    <a:pt x="2511" y="52519"/>
                    <a:pt x="1716" y="51996"/>
                    <a:pt x="1088" y="51284"/>
                  </a:cubicBezTo>
                  <a:cubicBezTo>
                    <a:pt x="251" y="50385"/>
                    <a:pt x="0" y="49255"/>
                    <a:pt x="314" y="48041"/>
                  </a:cubicBezTo>
                  <a:cubicBezTo>
                    <a:pt x="419" y="47665"/>
                    <a:pt x="565" y="47288"/>
                    <a:pt x="712" y="46932"/>
                  </a:cubicBezTo>
                  <a:cubicBezTo>
                    <a:pt x="753" y="46828"/>
                    <a:pt x="774" y="46681"/>
                    <a:pt x="858" y="46619"/>
                  </a:cubicBezTo>
                  <a:cubicBezTo>
                    <a:pt x="1590" y="45886"/>
                    <a:pt x="2093" y="44903"/>
                    <a:pt x="3055" y="44380"/>
                  </a:cubicBezTo>
                  <a:cubicBezTo>
                    <a:pt x="3390" y="44212"/>
                    <a:pt x="3683" y="43898"/>
                    <a:pt x="3997" y="43647"/>
                  </a:cubicBezTo>
                  <a:cubicBezTo>
                    <a:pt x="4645" y="43187"/>
                    <a:pt x="5336" y="42810"/>
                    <a:pt x="6110" y="42580"/>
                  </a:cubicBezTo>
                  <a:cubicBezTo>
                    <a:pt x="6152" y="42350"/>
                    <a:pt x="6173" y="42162"/>
                    <a:pt x="6194" y="41973"/>
                  </a:cubicBezTo>
                  <a:lnTo>
                    <a:pt x="6361" y="40718"/>
                  </a:lnTo>
                  <a:cubicBezTo>
                    <a:pt x="6403" y="40383"/>
                    <a:pt x="6466" y="40048"/>
                    <a:pt x="6466" y="39714"/>
                  </a:cubicBezTo>
                  <a:cubicBezTo>
                    <a:pt x="6487" y="38898"/>
                    <a:pt x="6528" y="38061"/>
                    <a:pt x="6507" y="37245"/>
                  </a:cubicBezTo>
                  <a:cubicBezTo>
                    <a:pt x="6507" y="36575"/>
                    <a:pt x="6842" y="35989"/>
                    <a:pt x="6926" y="35341"/>
                  </a:cubicBezTo>
                  <a:cubicBezTo>
                    <a:pt x="6947" y="35215"/>
                    <a:pt x="7156" y="35048"/>
                    <a:pt x="7303" y="35048"/>
                  </a:cubicBezTo>
                  <a:cubicBezTo>
                    <a:pt x="7888" y="34964"/>
                    <a:pt x="8495" y="34797"/>
                    <a:pt x="9144" y="34839"/>
                  </a:cubicBezTo>
                  <a:cubicBezTo>
                    <a:pt x="9834" y="34901"/>
                    <a:pt x="10504" y="34839"/>
                    <a:pt x="11236" y="34859"/>
                  </a:cubicBezTo>
                  <a:cubicBezTo>
                    <a:pt x="11236" y="34211"/>
                    <a:pt x="11487" y="33688"/>
                    <a:pt x="11759" y="33186"/>
                  </a:cubicBezTo>
                  <a:cubicBezTo>
                    <a:pt x="11550" y="32830"/>
                    <a:pt x="11404" y="32495"/>
                    <a:pt x="11173" y="32139"/>
                  </a:cubicBezTo>
                  <a:cubicBezTo>
                    <a:pt x="10713" y="31491"/>
                    <a:pt x="10295" y="30842"/>
                    <a:pt x="10127" y="30047"/>
                  </a:cubicBezTo>
                  <a:cubicBezTo>
                    <a:pt x="10023" y="29629"/>
                    <a:pt x="9667" y="29273"/>
                    <a:pt x="9500" y="28854"/>
                  </a:cubicBezTo>
                  <a:cubicBezTo>
                    <a:pt x="9332" y="28478"/>
                    <a:pt x="9186" y="28122"/>
                    <a:pt x="9102" y="27724"/>
                  </a:cubicBezTo>
                  <a:cubicBezTo>
                    <a:pt x="8914" y="26867"/>
                    <a:pt x="8621" y="26030"/>
                    <a:pt x="8704" y="25130"/>
                  </a:cubicBezTo>
                  <a:cubicBezTo>
                    <a:pt x="8725" y="24921"/>
                    <a:pt x="8704" y="24753"/>
                    <a:pt x="8767" y="24544"/>
                  </a:cubicBezTo>
                  <a:cubicBezTo>
                    <a:pt x="8976" y="23561"/>
                    <a:pt x="9207" y="22598"/>
                    <a:pt x="9416" y="21636"/>
                  </a:cubicBezTo>
                  <a:cubicBezTo>
                    <a:pt x="9520" y="21217"/>
                    <a:pt x="9709" y="20841"/>
                    <a:pt x="9960" y="20506"/>
                  </a:cubicBezTo>
                  <a:cubicBezTo>
                    <a:pt x="10232" y="20150"/>
                    <a:pt x="10462" y="19753"/>
                    <a:pt x="10692" y="19376"/>
                  </a:cubicBezTo>
                  <a:cubicBezTo>
                    <a:pt x="10797" y="19229"/>
                    <a:pt x="10880" y="19020"/>
                    <a:pt x="11006" y="18895"/>
                  </a:cubicBezTo>
                  <a:cubicBezTo>
                    <a:pt x="11508" y="18309"/>
                    <a:pt x="12031" y="17765"/>
                    <a:pt x="12533" y="17179"/>
                  </a:cubicBezTo>
                  <a:cubicBezTo>
                    <a:pt x="12533" y="17116"/>
                    <a:pt x="12554" y="17033"/>
                    <a:pt x="12554" y="17012"/>
                  </a:cubicBezTo>
                  <a:cubicBezTo>
                    <a:pt x="12031" y="16196"/>
                    <a:pt x="12178" y="15296"/>
                    <a:pt x="12241" y="14438"/>
                  </a:cubicBezTo>
                  <a:cubicBezTo>
                    <a:pt x="12241" y="14250"/>
                    <a:pt x="12324" y="14040"/>
                    <a:pt x="12429" y="13894"/>
                  </a:cubicBezTo>
                  <a:cubicBezTo>
                    <a:pt x="12701" y="13455"/>
                    <a:pt x="13015" y="12994"/>
                    <a:pt x="13370" y="12576"/>
                  </a:cubicBezTo>
                  <a:cubicBezTo>
                    <a:pt x="13496" y="12408"/>
                    <a:pt x="13705" y="12262"/>
                    <a:pt x="13831" y="12115"/>
                  </a:cubicBezTo>
                  <a:cubicBezTo>
                    <a:pt x="14730" y="11069"/>
                    <a:pt x="15881" y="10421"/>
                    <a:pt x="17053" y="9793"/>
                  </a:cubicBezTo>
                  <a:cubicBezTo>
                    <a:pt x="17262" y="9688"/>
                    <a:pt x="17471" y="9626"/>
                    <a:pt x="17681" y="9521"/>
                  </a:cubicBezTo>
                  <a:cubicBezTo>
                    <a:pt x="17827" y="9479"/>
                    <a:pt x="17995" y="9416"/>
                    <a:pt x="18141" y="9333"/>
                  </a:cubicBezTo>
                  <a:cubicBezTo>
                    <a:pt x="18225" y="9312"/>
                    <a:pt x="18287" y="9228"/>
                    <a:pt x="18350" y="9186"/>
                  </a:cubicBezTo>
                  <a:cubicBezTo>
                    <a:pt x="18497" y="8579"/>
                    <a:pt x="18622" y="7973"/>
                    <a:pt x="18769" y="7387"/>
                  </a:cubicBezTo>
                  <a:cubicBezTo>
                    <a:pt x="18957" y="6696"/>
                    <a:pt x="19334" y="6152"/>
                    <a:pt x="19794" y="5629"/>
                  </a:cubicBezTo>
                  <a:cubicBezTo>
                    <a:pt x="20526" y="4834"/>
                    <a:pt x="21384" y="4185"/>
                    <a:pt x="22326" y="3662"/>
                  </a:cubicBezTo>
                  <a:cubicBezTo>
                    <a:pt x="23037" y="3265"/>
                    <a:pt x="23832" y="3118"/>
                    <a:pt x="24606" y="3014"/>
                  </a:cubicBezTo>
                  <a:cubicBezTo>
                    <a:pt x="25401" y="2888"/>
                    <a:pt x="26176" y="2784"/>
                    <a:pt x="26992" y="2993"/>
                  </a:cubicBezTo>
                  <a:cubicBezTo>
                    <a:pt x="27306" y="3056"/>
                    <a:pt x="27557" y="2930"/>
                    <a:pt x="27745" y="2721"/>
                  </a:cubicBezTo>
                  <a:cubicBezTo>
                    <a:pt x="28289" y="2051"/>
                    <a:pt x="29105" y="1696"/>
                    <a:pt x="29733" y="1131"/>
                  </a:cubicBezTo>
                  <a:cubicBezTo>
                    <a:pt x="29900" y="1005"/>
                    <a:pt x="30130" y="921"/>
                    <a:pt x="30360" y="859"/>
                  </a:cubicBezTo>
                  <a:cubicBezTo>
                    <a:pt x="31072" y="628"/>
                    <a:pt x="31783" y="419"/>
                    <a:pt x="32474" y="189"/>
                  </a:cubicBezTo>
                  <a:cubicBezTo>
                    <a:pt x="32850" y="63"/>
                    <a:pt x="33185" y="1"/>
                    <a:pt x="33583" y="22"/>
                  </a:cubicBezTo>
                  <a:cubicBezTo>
                    <a:pt x="34399" y="63"/>
                    <a:pt x="35236" y="84"/>
                    <a:pt x="36031" y="63"/>
                  </a:cubicBezTo>
                  <a:cubicBezTo>
                    <a:pt x="36491" y="63"/>
                    <a:pt x="36868" y="189"/>
                    <a:pt x="37244" y="398"/>
                  </a:cubicBezTo>
                  <a:cubicBezTo>
                    <a:pt x="37767" y="712"/>
                    <a:pt x="38311" y="1026"/>
                    <a:pt x="38855" y="1361"/>
                  </a:cubicBezTo>
                  <a:cubicBezTo>
                    <a:pt x="39588" y="1800"/>
                    <a:pt x="40048" y="2512"/>
                    <a:pt x="40404" y="3244"/>
                  </a:cubicBezTo>
                  <a:cubicBezTo>
                    <a:pt x="40508" y="3453"/>
                    <a:pt x="40487" y="3746"/>
                    <a:pt x="40508" y="3997"/>
                  </a:cubicBezTo>
                  <a:cubicBezTo>
                    <a:pt x="41617" y="3892"/>
                    <a:pt x="42663" y="3976"/>
                    <a:pt x="43731" y="3976"/>
                  </a:cubicBezTo>
                  <a:cubicBezTo>
                    <a:pt x="44777" y="3976"/>
                    <a:pt x="45823" y="3997"/>
                    <a:pt x="46869" y="4039"/>
                  </a:cubicBezTo>
                  <a:cubicBezTo>
                    <a:pt x="47057" y="4039"/>
                    <a:pt x="47267" y="4060"/>
                    <a:pt x="47434" y="4102"/>
                  </a:cubicBezTo>
                  <a:cubicBezTo>
                    <a:pt x="47915" y="4248"/>
                    <a:pt x="48355" y="4395"/>
                    <a:pt x="48836" y="4520"/>
                  </a:cubicBezTo>
                  <a:cubicBezTo>
                    <a:pt x="49296" y="4667"/>
                    <a:pt x="49715" y="4897"/>
                    <a:pt x="50049" y="5253"/>
                  </a:cubicBezTo>
                  <a:cubicBezTo>
                    <a:pt x="50301" y="5525"/>
                    <a:pt x="50614" y="5776"/>
                    <a:pt x="50782" y="6069"/>
                  </a:cubicBezTo>
                  <a:cubicBezTo>
                    <a:pt x="51179" y="6675"/>
                    <a:pt x="51493" y="7303"/>
                    <a:pt x="51410" y="8056"/>
                  </a:cubicBezTo>
                  <a:cubicBezTo>
                    <a:pt x="51368" y="8496"/>
                    <a:pt x="51410" y="8977"/>
                    <a:pt x="51389" y="9416"/>
                  </a:cubicBezTo>
                  <a:cubicBezTo>
                    <a:pt x="51389" y="9688"/>
                    <a:pt x="51493" y="9856"/>
                    <a:pt x="51702" y="10002"/>
                  </a:cubicBezTo>
                  <a:cubicBezTo>
                    <a:pt x="51995" y="10170"/>
                    <a:pt x="52309" y="10337"/>
                    <a:pt x="52602" y="10483"/>
                  </a:cubicBezTo>
                  <a:cubicBezTo>
                    <a:pt x="52958" y="10672"/>
                    <a:pt x="53293" y="10860"/>
                    <a:pt x="53565" y="11174"/>
                  </a:cubicBezTo>
                  <a:cubicBezTo>
                    <a:pt x="53648" y="11258"/>
                    <a:pt x="53711" y="11362"/>
                    <a:pt x="53816" y="11404"/>
                  </a:cubicBezTo>
                  <a:cubicBezTo>
                    <a:pt x="54632" y="11885"/>
                    <a:pt x="55176" y="12618"/>
                    <a:pt x="55741" y="13308"/>
                  </a:cubicBezTo>
                  <a:cubicBezTo>
                    <a:pt x="55908" y="13559"/>
                    <a:pt x="56117" y="13810"/>
                    <a:pt x="56327" y="14020"/>
                  </a:cubicBezTo>
                  <a:cubicBezTo>
                    <a:pt x="56724" y="14459"/>
                    <a:pt x="56954" y="14961"/>
                    <a:pt x="56933" y="15568"/>
                  </a:cubicBezTo>
                  <a:cubicBezTo>
                    <a:pt x="56912" y="16028"/>
                    <a:pt x="56912" y="16530"/>
                    <a:pt x="56912" y="17012"/>
                  </a:cubicBezTo>
                  <a:cubicBezTo>
                    <a:pt x="56912" y="17430"/>
                    <a:pt x="56808" y="17786"/>
                    <a:pt x="56599" y="18121"/>
                  </a:cubicBezTo>
                  <a:cubicBezTo>
                    <a:pt x="56410" y="18518"/>
                    <a:pt x="56180" y="18853"/>
                    <a:pt x="55908" y="19271"/>
                  </a:cubicBezTo>
                  <a:close/>
                  <a:moveTo>
                    <a:pt x="10441" y="62646"/>
                  </a:moveTo>
                  <a:cubicBezTo>
                    <a:pt x="10860" y="62646"/>
                    <a:pt x="11215" y="62646"/>
                    <a:pt x="11592" y="62667"/>
                  </a:cubicBezTo>
                  <a:cubicBezTo>
                    <a:pt x="12450" y="62730"/>
                    <a:pt x="13329" y="62541"/>
                    <a:pt x="14165" y="62939"/>
                  </a:cubicBezTo>
                  <a:cubicBezTo>
                    <a:pt x="14228" y="62960"/>
                    <a:pt x="14270" y="62960"/>
                    <a:pt x="14333" y="62960"/>
                  </a:cubicBezTo>
                  <a:cubicBezTo>
                    <a:pt x="15588" y="62939"/>
                    <a:pt x="16823" y="63106"/>
                    <a:pt x="18057" y="62876"/>
                  </a:cubicBezTo>
                  <a:cubicBezTo>
                    <a:pt x="18413" y="62834"/>
                    <a:pt x="18748" y="62792"/>
                    <a:pt x="19083" y="62792"/>
                  </a:cubicBezTo>
                  <a:cubicBezTo>
                    <a:pt x="20066" y="62792"/>
                    <a:pt x="21028" y="62834"/>
                    <a:pt x="21991" y="62855"/>
                  </a:cubicBezTo>
                  <a:cubicBezTo>
                    <a:pt x="22221" y="62855"/>
                    <a:pt x="22451" y="62855"/>
                    <a:pt x="22640" y="62960"/>
                  </a:cubicBezTo>
                  <a:cubicBezTo>
                    <a:pt x="23037" y="63148"/>
                    <a:pt x="23393" y="63148"/>
                    <a:pt x="23811" y="63148"/>
                  </a:cubicBezTo>
                  <a:cubicBezTo>
                    <a:pt x="26615" y="63190"/>
                    <a:pt x="29440" y="63253"/>
                    <a:pt x="32243" y="63295"/>
                  </a:cubicBezTo>
                  <a:cubicBezTo>
                    <a:pt x="33708" y="63316"/>
                    <a:pt x="35194" y="63357"/>
                    <a:pt x="36658" y="63378"/>
                  </a:cubicBezTo>
                  <a:cubicBezTo>
                    <a:pt x="37119" y="63378"/>
                    <a:pt x="37579" y="63357"/>
                    <a:pt x="38018" y="63378"/>
                  </a:cubicBezTo>
                  <a:cubicBezTo>
                    <a:pt x="39588" y="63399"/>
                    <a:pt x="41136" y="63462"/>
                    <a:pt x="42705" y="63504"/>
                  </a:cubicBezTo>
                  <a:cubicBezTo>
                    <a:pt x="43249" y="63525"/>
                    <a:pt x="43772" y="63567"/>
                    <a:pt x="44337" y="63567"/>
                  </a:cubicBezTo>
                  <a:cubicBezTo>
                    <a:pt x="44881" y="63567"/>
                    <a:pt x="45425" y="63671"/>
                    <a:pt x="45928" y="63525"/>
                  </a:cubicBezTo>
                  <a:cubicBezTo>
                    <a:pt x="46451" y="63399"/>
                    <a:pt x="46911" y="63378"/>
                    <a:pt x="47434" y="63399"/>
                  </a:cubicBezTo>
                  <a:cubicBezTo>
                    <a:pt x="48313" y="63399"/>
                    <a:pt x="49150" y="63462"/>
                    <a:pt x="50008" y="63462"/>
                  </a:cubicBezTo>
                  <a:cubicBezTo>
                    <a:pt x="50238" y="63462"/>
                    <a:pt x="50468" y="63462"/>
                    <a:pt x="50656" y="63378"/>
                  </a:cubicBezTo>
                  <a:cubicBezTo>
                    <a:pt x="50991" y="63253"/>
                    <a:pt x="51305" y="63253"/>
                    <a:pt x="51661" y="63253"/>
                  </a:cubicBezTo>
                  <a:cubicBezTo>
                    <a:pt x="51995" y="63274"/>
                    <a:pt x="52309" y="63295"/>
                    <a:pt x="52665" y="63316"/>
                  </a:cubicBezTo>
                  <a:cubicBezTo>
                    <a:pt x="52853" y="63044"/>
                    <a:pt x="52790" y="62730"/>
                    <a:pt x="52832" y="62416"/>
                  </a:cubicBezTo>
                  <a:cubicBezTo>
                    <a:pt x="52853" y="62039"/>
                    <a:pt x="52770" y="61642"/>
                    <a:pt x="52895" y="61307"/>
                  </a:cubicBezTo>
                  <a:cubicBezTo>
                    <a:pt x="53104" y="60763"/>
                    <a:pt x="53104" y="60219"/>
                    <a:pt x="53146" y="59633"/>
                  </a:cubicBezTo>
                  <a:cubicBezTo>
                    <a:pt x="53167" y="59068"/>
                    <a:pt x="53083" y="58503"/>
                    <a:pt x="53397" y="57980"/>
                  </a:cubicBezTo>
                  <a:cubicBezTo>
                    <a:pt x="53460" y="57875"/>
                    <a:pt x="53460" y="57708"/>
                    <a:pt x="53460" y="57562"/>
                  </a:cubicBezTo>
                  <a:cubicBezTo>
                    <a:pt x="53502" y="56683"/>
                    <a:pt x="53502" y="56683"/>
                    <a:pt x="53062" y="56034"/>
                  </a:cubicBezTo>
                  <a:lnTo>
                    <a:pt x="53062" y="55950"/>
                  </a:lnTo>
                  <a:cubicBezTo>
                    <a:pt x="53146" y="55867"/>
                    <a:pt x="53188" y="55762"/>
                    <a:pt x="53272" y="55678"/>
                  </a:cubicBezTo>
                  <a:cubicBezTo>
                    <a:pt x="53669" y="55239"/>
                    <a:pt x="53586" y="54883"/>
                    <a:pt x="53083" y="54611"/>
                  </a:cubicBezTo>
                  <a:cubicBezTo>
                    <a:pt x="52895" y="54507"/>
                    <a:pt x="52644" y="54486"/>
                    <a:pt x="52581" y="54193"/>
                  </a:cubicBezTo>
                  <a:cubicBezTo>
                    <a:pt x="52749" y="53753"/>
                    <a:pt x="53251" y="53963"/>
                    <a:pt x="53481" y="53774"/>
                  </a:cubicBezTo>
                  <a:cubicBezTo>
                    <a:pt x="53774" y="53021"/>
                    <a:pt x="53816" y="52310"/>
                    <a:pt x="53816" y="51556"/>
                  </a:cubicBezTo>
                  <a:cubicBezTo>
                    <a:pt x="53816" y="50803"/>
                    <a:pt x="53816" y="50008"/>
                    <a:pt x="53879" y="49255"/>
                  </a:cubicBezTo>
                  <a:cubicBezTo>
                    <a:pt x="53920" y="48334"/>
                    <a:pt x="53941" y="47414"/>
                    <a:pt x="54088" y="46535"/>
                  </a:cubicBezTo>
                  <a:cubicBezTo>
                    <a:pt x="54339" y="44882"/>
                    <a:pt x="54339" y="43271"/>
                    <a:pt x="54297" y="41618"/>
                  </a:cubicBezTo>
                  <a:cubicBezTo>
                    <a:pt x="54255" y="41074"/>
                    <a:pt x="54213" y="40488"/>
                    <a:pt x="54151" y="39965"/>
                  </a:cubicBezTo>
                  <a:cubicBezTo>
                    <a:pt x="53732" y="39839"/>
                    <a:pt x="53397" y="39672"/>
                    <a:pt x="53062" y="39651"/>
                  </a:cubicBezTo>
                  <a:cubicBezTo>
                    <a:pt x="52351" y="39567"/>
                    <a:pt x="51702" y="39316"/>
                    <a:pt x="51012" y="39128"/>
                  </a:cubicBezTo>
                  <a:cubicBezTo>
                    <a:pt x="49380" y="38668"/>
                    <a:pt x="49233" y="38500"/>
                    <a:pt x="47392" y="38500"/>
                  </a:cubicBezTo>
                  <a:cubicBezTo>
                    <a:pt x="46597" y="38500"/>
                    <a:pt x="45781" y="38479"/>
                    <a:pt x="45007" y="38479"/>
                  </a:cubicBezTo>
                  <a:cubicBezTo>
                    <a:pt x="44400" y="38479"/>
                    <a:pt x="43835" y="38416"/>
                    <a:pt x="43249" y="38249"/>
                  </a:cubicBezTo>
                  <a:cubicBezTo>
                    <a:pt x="43040" y="38186"/>
                    <a:pt x="42810" y="38144"/>
                    <a:pt x="42580" y="38144"/>
                  </a:cubicBezTo>
                  <a:lnTo>
                    <a:pt x="38562" y="38061"/>
                  </a:lnTo>
                  <a:cubicBezTo>
                    <a:pt x="38332" y="38061"/>
                    <a:pt x="38102" y="38061"/>
                    <a:pt x="37893" y="38144"/>
                  </a:cubicBezTo>
                  <a:cubicBezTo>
                    <a:pt x="36972" y="38416"/>
                    <a:pt x="36114" y="38814"/>
                    <a:pt x="35110" y="38877"/>
                  </a:cubicBezTo>
                  <a:cubicBezTo>
                    <a:pt x="34671" y="39107"/>
                    <a:pt x="34168" y="39044"/>
                    <a:pt x="33708" y="39023"/>
                  </a:cubicBezTo>
                  <a:cubicBezTo>
                    <a:pt x="33122" y="39023"/>
                    <a:pt x="32578" y="38981"/>
                    <a:pt x="32013" y="38981"/>
                  </a:cubicBezTo>
                  <a:cubicBezTo>
                    <a:pt x="31720" y="38981"/>
                    <a:pt x="31427" y="38940"/>
                    <a:pt x="31176" y="39023"/>
                  </a:cubicBezTo>
                  <a:cubicBezTo>
                    <a:pt x="30821" y="39128"/>
                    <a:pt x="30507" y="39128"/>
                    <a:pt x="30172" y="39128"/>
                  </a:cubicBezTo>
                  <a:cubicBezTo>
                    <a:pt x="29628" y="39128"/>
                    <a:pt x="29105" y="39107"/>
                    <a:pt x="28561" y="39086"/>
                  </a:cubicBezTo>
                  <a:cubicBezTo>
                    <a:pt x="28101" y="39044"/>
                    <a:pt x="27640" y="39107"/>
                    <a:pt x="27243" y="38814"/>
                  </a:cubicBezTo>
                  <a:cubicBezTo>
                    <a:pt x="27159" y="38772"/>
                    <a:pt x="27034" y="38772"/>
                    <a:pt x="26908" y="38730"/>
                  </a:cubicBezTo>
                  <a:cubicBezTo>
                    <a:pt x="26259" y="38709"/>
                    <a:pt x="25673" y="38354"/>
                    <a:pt x="25004" y="38416"/>
                  </a:cubicBezTo>
                  <a:cubicBezTo>
                    <a:pt x="24857" y="38416"/>
                    <a:pt x="24732" y="38312"/>
                    <a:pt x="24606" y="38270"/>
                  </a:cubicBezTo>
                  <a:cubicBezTo>
                    <a:pt x="23686" y="37935"/>
                    <a:pt x="22744" y="37580"/>
                    <a:pt x="21719" y="37663"/>
                  </a:cubicBezTo>
                  <a:cubicBezTo>
                    <a:pt x="21384" y="37684"/>
                    <a:pt x="21049" y="37663"/>
                    <a:pt x="20715" y="37663"/>
                  </a:cubicBezTo>
                  <a:cubicBezTo>
                    <a:pt x="20003" y="37663"/>
                    <a:pt x="19292" y="37831"/>
                    <a:pt x="18664" y="38103"/>
                  </a:cubicBezTo>
                  <a:cubicBezTo>
                    <a:pt x="18246" y="38291"/>
                    <a:pt x="17827" y="38375"/>
                    <a:pt x="17367" y="38375"/>
                  </a:cubicBezTo>
                  <a:cubicBezTo>
                    <a:pt x="15735" y="38312"/>
                    <a:pt x="14124" y="38312"/>
                    <a:pt x="12513" y="38270"/>
                  </a:cubicBezTo>
                  <a:cubicBezTo>
                    <a:pt x="11843" y="38249"/>
                    <a:pt x="11215" y="38500"/>
                    <a:pt x="10525" y="38626"/>
                  </a:cubicBezTo>
                  <a:cubicBezTo>
                    <a:pt x="10483" y="38626"/>
                    <a:pt x="10462" y="38709"/>
                    <a:pt x="10420" y="38730"/>
                  </a:cubicBezTo>
                  <a:cubicBezTo>
                    <a:pt x="10420" y="39232"/>
                    <a:pt x="10399" y="39714"/>
                    <a:pt x="10399" y="40174"/>
                  </a:cubicBezTo>
                  <a:lnTo>
                    <a:pt x="10316" y="49192"/>
                  </a:lnTo>
                  <a:cubicBezTo>
                    <a:pt x="10316" y="49757"/>
                    <a:pt x="10295" y="50280"/>
                    <a:pt x="10085" y="50803"/>
                  </a:cubicBezTo>
                  <a:cubicBezTo>
                    <a:pt x="10002" y="51012"/>
                    <a:pt x="10002" y="51243"/>
                    <a:pt x="10002" y="51473"/>
                  </a:cubicBezTo>
                  <a:cubicBezTo>
                    <a:pt x="9960" y="53774"/>
                    <a:pt x="9939" y="56076"/>
                    <a:pt x="9897" y="58378"/>
                  </a:cubicBezTo>
                  <a:cubicBezTo>
                    <a:pt x="9897" y="58587"/>
                    <a:pt x="9855" y="58796"/>
                    <a:pt x="9939" y="58984"/>
                  </a:cubicBezTo>
                  <a:cubicBezTo>
                    <a:pt x="10295" y="59759"/>
                    <a:pt x="10002" y="60595"/>
                    <a:pt x="10253" y="61391"/>
                  </a:cubicBezTo>
                  <a:cubicBezTo>
                    <a:pt x="10169" y="61725"/>
                    <a:pt x="10253" y="62060"/>
                    <a:pt x="10399" y="62374"/>
                  </a:cubicBezTo>
                  <a:cubicBezTo>
                    <a:pt x="10483" y="62374"/>
                    <a:pt x="10441" y="62520"/>
                    <a:pt x="10441" y="62646"/>
                  </a:cubicBezTo>
                  <a:close/>
                  <a:moveTo>
                    <a:pt x="43961" y="33981"/>
                  </a:moveTo>
                  <a:cubicBezTo>
                    <a:pt x="44295" y="34022"/>
                    <a:pt x="44567" y="34085"/>
                    <a:pt x="44798" y="34106"/>
                  </a:cubicBezTo>
                  <a:cubicBezTo>
                    <a:pt x="46744" y="34336"/>
                    <a:pt x="48689" y="34546"/>
                    <a:pt x="50635" y="34797"/>
                  </a:cubicBezTo>
                  <a:cubicBezTo>
                    <a:pt x="51472" y="34901"/>
                    <a:pt x="52246" y="34755"/>
                    <a:pt x="52937" y="34211"/>
                  </a:cubicBezTo>
                  <a:cubicBezTo>
                    <a:pt x="53083" y="34085"/>
                    <a:pt x="53355" y="34022"/>
                    <a:pt x="53565" y="34002"/>
                  </a:cubicBezTo>
                  <a:cubicBezTo>
                    <a:pt x="53753" y="33939"/>
                    <a:pt x="53941" y="34002"/>
                    <a:pt x="54151" y="33939"/>
                  </a:cubicBezTo>
                  <a:cubicBezTo>
                    <a:pt x="54423" y="33876"/>
                    <a:pt x="54674" y="33771"/>
                    <a:pt x="54946" y="33667"/>
                  </a:cubicBezTo>
                  <a:cubicBezTo>
                    <a:pt x="55071" y="33604"/>
                    <a:pt x="55803" y="32516"/>
                    <a:pt x="55887" y="32349"/>
                  </a:cubicBezTo>
                  <a:cubicBezTo>
                    <a:pt x="56201" y="31784"/>
                    <a:pt x="56201" y="31156"/>
                    <a:pt x="56201" y="30528"/>
                  </a:cubicBezTo>
                  <a:cubicBezTo>
                    <a:pt x="56201" y="30193"/>
                    <a:pt x="56180" y="29838"/>
                    <a:pt x="55971" y="29545"/>
                  </a:cubicBezTo>
                  <a:cubicBezTo>
                    <a:pt x="55845" y="29377"/>
                    <a:pt x="55762" y="29126"/>
                    <a:pt x="55741" y="28917"/>
                  </a:cubicBezTo>
                  <a:cubicBezTo>
                    <a:pt x="55699" y="28541"/>
                    <a:pt x="55552" y="28227"/>
                    <a:pt x="55385" y="27871"/>
                  </a:cubicBezTo>
                  <a:cubicBezTo>
                    <a:pt x="55259" y="27620"/>
                    <a:pt x="55134" y="27390"/>
                    <a:pt x="55050" y="27097"/>
                  </a:cubicBezTo>
                  <a:cubicBezTo>
                    <a:pt x="54862" y="26469"/>
                    <a:pt x="54862" y="25862"/>
                    <a:pt x="55448" y="25402"/>
                  </a:cubicBezTo>
                  <a:cubicBezTo>
                    <a:pt x="55762" y="25130"/>
                    <a:pt x="56075" y="24816"/>
                    <a:pt x="56410" y="24565"/>
                  </a:cubicBezTo>
                  <a:cubicBezTo>
                    <a:pt x="56619" y="24398"/>
                    <a:pt x="56724" y="24209"/>
                    <a:pt x="56787" y="24000"/>
                  </a:cubicBezTo>
                  <a:cubicBezTo>
                    <a:pt x="56850" y="23665"/>
                    <a:pt x="56829" y="23351"/>
                    <a:pt x="56640" y="23017"/>
                  </a:cubicBezTo>
                  <a:cubicBezTo>
                    <a:pt x="56075" y="22012"/>
                    <a:pt x="55699" y="20945"/>
                    <a:pt x="55071" y="20004"/>
                  </a:cubicBezTo>
                  <a:cubicBezTo>
                    <a:pt x="54736" y="19481"/>
                    <a:pt x="54715" y="18874"/>
                    <a:pt x="55176" y="18351"/>
                  </a:cubicBezTo>
                  <a:cubicBezTo>
                    <a:pt x="55741" y="17723"/>
                    <a:pt x="56055" y="17033"/>
                    <a:pt x="55950" y="16196"/>
                  </a:cubicBezTo>
                  <a:cubicBezTo>
                    <a:pt x="55908" y="16007"/>
                    <a:pt x="55950" y="15798"/>
                    <a:pt x="55950" y="15589"/>
                  </a:cubicBezTo>
                  <a:cubicBezTo>
                    <a:pt x="55971" y="15254"/>
                    <a:pt x="55845" y="14982"/>
                    <a:pt x="55636" y="14731"/>
                  </a:cubicBezTo>
                  <a:cubicBezTo>
                    <a:pt x="55239" y="14292"/>
                    <a:pt x="54862" y="13810"/>
                    <a:pt x="54506" y="13350"/>
                  </a:cubicBezTo>
                  <a:cubicBezTo>
                    <a:pt x="54297" y="13078"/>
                    <a:pt x="54067" y="12827"/>
                    <a:pt x="53795" y="12618"/>
                  </a:cubicBezTo>
                  <a:cubicBezTo>
                    <a:pt x="53042" y="12032"/>
                    <a:pt x="52330" y="11362"/>
                    <a:pt x="51410" y="10986"/>
                  </a:cubicBezTo>
                  <a:cubicBezTo>
                    <a:pt x="51221" y="10902"/>
                    <a:pt x="51075" y="10776"/>
                    <a:pt x="50886" y="10672"/>
                  </a:cubicBezTo>
                  <a:cubicBezTo>
                    <a:pt x="50531" y="10525"/>
                    <a:pt x="50405" y="10232"/>
                    <a:pt x="50426" y="9856"/>
                  </a:cubicBezTo>
                  <a:cubicBezTo>
                    <a:pt x="50447" y="9270"/>
                    <a:pt x="50447" y="8663"/>
                    <a:pt x="50468" y="8077"/>
                  </a:cubicBezTo>
                  <a:cubicBezTo>
                    <a:pt x="50531" y="6885"/>
                    <a:pt x="49798" y="6173"/>
                    <a:pt x="48899" y="5545"/>
                  </a:cubicBezTo>
                  <a:cubicBezTo>
                    <a:pt x="48125" y="5315"/>
                    <a:pt x="47371" y="4981"/>
                    <a:pt x="46534" y="4981"/>
                  </a:cubicBezTo>
                  <a:cubicBezTo>
                    <a:pt x="45112" y="4981"/>
                    <a:pt x="43668" y="4918"/>
                    <a:pt x="42266" y="4897"/>
                  </a:cubicBezTo>
                  <a:cubicBezTo>
                    <a:pt x="41827" y="4897"/>
                    <a:pt x="41345" y="4813"/>
                    <a:pt x="40927" y="5043"/>
                  </a:cubicBezTo>
                  <a:cubicBezTo>
                    <a:pt x="40822" y="5106"/>
                    <a:pt x="40634" y="5085"/>
                    <a:pt x="40508" y="5106"/>
                  </a:cubicBezTo>
                  <a:cubicBezTo>
                    <a:pt x="39755" y="5106"/>
                    <a:pt x="39630" y="4981"/>
                    <a:pt x="39588" y="4248"/>
                  </a:cubicBezTo>
                  <a:cubicBezTo>
                    <a:pt x="39588" y="3976"/>
                    <a:pt x="39588" y="3725"/>
                    <a:pt x="39525" y="3474"/>
                  </a:cubicBezTo>
                  <a:cubicBezTo>
                    <a:pt x="39253" y="2909"/>
                    <a:pt x="38897" y="2407"/>
                    <a:pt x="38332" y="2072"/>
                  </a:cubicBezTo>
                  <a:cubicBezTo>
                    <a:pt x="37872" y="1779"/>
                    <a:pt x="37370" y="1465"/>
                    <a:pt x="36909" y="1172"/>
                  </a:cubicBezTo>
                  <a:cubicBezTo>
                    <a:pt x="36637" y="1026"/>
                    <a:pt x="36345" y="942"/>
                    <a:pt x="36010" y="921"/>
                  </a:cubicBezTo>
                  <a:cubicBezTo>
                    <a:pt x="33478" y="817"/>
                    <a:pt x="33478" y="817"/>
                    <a:pt x="31009" y="1591"/>
                  </a:cubicBezTo>
                  <a:cubicBezTo>
                    <a:pt x="30988" y="1591"/>
                    <a:pt x="30967" y="1633"/>
                    <a:pt x="30946" y="1633"/>
                  </a:cubicBezTo>
                  <a:cubicBezTo>
                    <a:pt x="30632" y="1675"/>
                    <a:pt x="30381" y="1863"/>
                    <a:pt x="30130" y="2051"/>
                  </a:cubicBezTo>
                  <a:cubicBezTo>
                    <a:pt x="29607" y="2428"/>
                    <a:pt x="29084" y="2804"/>
                    <a:pt x="28582" y="3244"/>
                  </a:cubicBezTo>
                  <a:cubicBezTo>
                    <a:pt x="28289" y="3516"/>
                    <a:pt x="27954" y="3579"/>
                    <a:pt x="27557" y="3432"/>
                  </a:cubicBezTo>
                  <a:cubicBezTo>
                    <a:pt x="27389" y="3348"/>
                    <a:pt x="27180" y="3307"/>
                    <a:pt x="26992" y="3328"/>
                  </a:cubicBezTo>
                  <a:cubicBezTo>
                    <a:pt x="26176" y="3432"/>
                    <a:pt x="25339" y="3516"/>
                    <a:pt x="24565" y="3725"/>
                  </a:cubicBezTo>
                  <a:cubicBezTo>
                    <a:pt x="23979" y="3851"/>
                    <a:pt x="23435" y="4102"/>
                    <a:pt x="22912" y="4395"/>
                  </a:cubicBezTo>
                  <a:cubicBezTo>
                    <a:pt x="22054" y="4876"/>
                    <a:pt x="21342" y="5525"/>
                    <a:pt x="20694" y="6236"/>
                  </a:cubicBezTo>
                  <a:cubicBezTo>
                    <a:pt x="20317" y="6613"/>
                    <a:pt x="19961" y="7073"/>
                    <a:pt x="19899" y="7617"/>
                  </a:cubicBezTo>
                  <a:cubicBezTo>
                    <a:pt x="19815" y="8245"/>
                    <a:pt x="19501" y="8789"/>
                    <a:pt x="19564" y="9437"/>
                  </a:cubicBezTo>
                  <a:cubicBezTo>
                    <a:pt x="19585" y="9793"/>
                    <a:pt x="19396" y="10023"/>
                    <a:pt x="19041" y="10149"/>
                  </a:cubicBezTo>
                  <a:cubicBezTo>
                    <a:pt x="18246" y="10421"/>
                    <a:pt x="17513" y="10755"/>
                    <a:pt x="16781" y="11153"/>
                  </a:cubicBezTo>
                  <a:cubicBezTo>
                    <a:pt x="16237" y="11467"/>
                    <a:pt x="15714" y="11781"/>
                    <a:pt x="15274" y="12241"/>
                  </a:cubicBezTo>
                  <a:cubicBezTo>
                    <a:pt x="15002" y="12534"/>
                    <a:pt x="14689" y="12785"/>
                    <a:pt x="14417" y="13078"/>
                  </a:cubicBezTo>
                  <a:cubicBezTo>
                    <a:pt x="14145" y="13350"/>
                    <a:pt x="13935" y="13622"/>
                    <a:pt x="13705" y="13915"/>
                  </a:cubicBezTo>
                  <a:cubicBezTo>
                    <a:pt x="13433" y="14229"/>
                    <a:pt x="13308" y="14605"/>
                    <a:pt x="13329" y="15024"/>
                  </a:cubicBezTo>
                  <a:cubicBezTo>
                    <a:pt x="13370" y="15484"/>
                    <a:pt x="13224" y="15986"/>
                    <a:pt x="13621" y="16384"/>
                  </a:cubicBezTo>
                  <a:cubicBezTo>
                    <a:pt x="13893" y="16656"/>
                    <a:pt x="13831" y="17074"/>
                    <a:pt x="13789" y="17451"/>
                  </a:cubicBezTo>
                  <a:cubicBezTo>
                    <a:pt x="13747" y="17744"/>
                    <a:pt x="13538" y="17890"/>
                    <a:pt x="13308" y="18016"/>
                  </a:cubicBezTo>
                  <a:cubicBezTo>
                    <a:pt x="13182" y="18100"/>
                    <a:pt x="13077" y="18204"/>
                    <a:pt x="12994" y="18309"/>
                  </a:cubicBezTo>
                  <a:cubicBezTo>
                    <a:pt x="12680" y="18685"/>
                    <a:pt x="12345" y="19020"/>
                    <a:pt x="12052" y="19418"/>
                  </a:cubicBezTo>
                  <a:cubicBezTo>
                    <a:pt x="11927" y="19585"/>
                    <a:pt x="11801" y="19774"/>
                    <a:pt x="11696" y="19962"/>
                  </a:cubicBezTo>
                  <a:cubicBezTo>
                    <a:pt x="11445" y="20318"/>
                    <a:pt x="11236" y="20694"/>
                    <a:pt x="11006" y="21029"/>
                  </a:cubicBezTo>
                  <a:cubicBezTo>
                    <a:pt x="10755" y="21343"/>
                    <a:pt x="10588" y="21678"/>
                    <a:pt x="10504" y="22096"/>
                  </a:cubicBezTo>
                  <a:cubicBezTo>
                    <a:pt x="10336" y="22996"/>
                    <a:pt x="10085" y="23875"/>
                    <a:pt x="9939" y="24774"/>
                  </a:cubicBezTo>
                  <a:cubicBezTo>
                    <a:pt x="9855" y="25193"/>
                    <a:pt x="9918" y="25611"/>
                    <a:pt x="9939" y="26030"/>
                  </a:cubicBezTo>
                  <a:cubicBezTo>
                    <a:pt x="9960" y="26364"/>
                    <a:pt x="10085" y="26678"/>
                    <a:pt x="10148" y="27013"/>
                  </a:cubicBezTo>
                  <a:cubicBezTo>
                    <a:pt x="10253" y="27850"/>
                    <a:pt x="10588" y="28582"/>
                    <a:pt x="11027" y="29294"/>
                  </a:cubicBezTo>
                  <a:cubicBezTo>
                    <a:pt x="11173" y="29482"/>
                    <a:pt x="11278" y="29691"/>
                    <a:pt x="11341" y="29901"/>
                  </a:cubicBezTo>
                  <a:cubicBezTo>
                    <a:pt x="11487" y="30403"/>
                    <a:pt x="11738" y="30821"/>
                    <a:pt x="12010" y="31261"/>
                  </a:cubicBezTo>
                  <a:cubicBezTo>
                    <a:pt x="12387" y="31888"/>
                    <a:pt x="12743" y="32537"/>
                    <a:pt x="13370" y="32955"/>
                  </a:cubicBezTo>
                  <a:cubicBezTo>
                    <a:pt x="13580" y="33081"/>
                    <a:pt x="13601" y="33332"/>
                    <a:pt x="13496" y="33478"/>
                  </a:cubicBezTo>
                  <a:cubicBezTo>
                    <a:pt x="13391" y="33667"/>
                    <a:pt x="13203" y="33750"/>
                    <a:pt x="12994" y="33709"/>
                  </a:cubicBezTo>
                  <a:cubicBezTo>
                    <a:pt x="12847" y="33688"/>
                    <a:pt x="12680" y="33646"/>
                    <a:pt x="12492" y="33583"/>
                  </a:cubicBezTo>
                  <a:cubicBezTo>
                    <a:pt x="12429" y="33813"/>
                    <a:pt x="12345" y="34002"/>
                    <a:pt x="12324" y="34190"/>
                  </a:cubicBezTo>
                  <a:cubicBezTo>
                    <a:pt x="12261" y="34399"/>
                    <a:pt x="12241" y="34608"/>
                    <a:pt x="12220" y="34839"/>
                  </a:cubicBezTo>
                  <a:cubicBezTo>
                    <a:pt x="13391" y="34734"/>
                    <a:pt x="14542" y="34629"/>
                    <a:pt x="15672" y="34587"/>
                  </a:cubicBezTo>
                  <a:cubicBezTo>
                    <a:pt x="16781" y="34504"/>
                    <a:pt x="17911" y="34587"/>
                    <a:pt x="19145" y="34420"/>
                  </a:cubicBezTo>
                  <a:cubicBezTo>
                    <a:pt x="18664" y="33855"/>
                    <a:pt x="18141" y="33458"/>
                    <a:pt x="17869" y="32851"/>
                  </a:cubicBezTo>
                  <a:cubicBezTo>
                    <a:pt x="17576" y="32286"/>
                    <a:pt x="17346" y="31679"/>
                    <a:pt x="16969" y="31135"/>
                  </a:cubicBezTo>
                  <a:cubicBezTo>
                    <a:pt x="16321" y="31302"/>
                    <a:pt x="15714" y="31344"/>
                    <a:pt x="15107" y="31051"/>
                  </a:cubicBezTo>
                  <a:cubicBezTo>
                    <a:pt x="14961" y="30968"/>
                    <a:pt x="14772" y="30989"/>
                    <a:pt x="14626" y="30947"/>
                  </a:cubicBezTo>
                  <a:cubicBezTo>
                    <a:pt x="13893" y="30737"/>
                    <a:pt x="13329" y="30235"/>
                    <a:pt x="12805" y="29712"/>
                  </a:cubicBezTo>
                  <a:cubicBezTo>
                    <a:pt x="12764" y="29670"/>
                    <a:pt x="12743" y="29566"/>
                    <a:pt x="12701" y="29482"/>
                  </a:cubicBezTo>
                  <a:cubicBezTo>
                    <a:pt x="12387" y="28750"/>
                    <a:pt x="12136" y="27996"/>
                    <a:pt x="12261" y="27180"/>
                  </a:cubicBezTo>
                  <a:cubicBezTo>
                    <a:pt x="12282" y="27013"/>
                    <a:pt x="12282" y="26846"/>
                    <a:pt x="12261" y="26657"/>
                  </a:cubicBezTo>
                  <a:cubicBezTo>
                    <a:pt x="12241" y="26218"/>
                    <a:pt x="12450" y="25820"/>
                    <a:pt x="12743" y="25507"/>
                  </a:cubicBezTo>
                  <a:cubicBezTo>
                    <a:pt x="12994" y="25214"/>
                    <a:pt x="13308" y="24963"/>
                    <a:pt x="13601" y="24670"/>
                  </a:cubicBezTo>
                  <a:cubicBezTo>
                    <a:pt x="13789" y="24502"/>
                    <a:pt x="13956" y="24439"/>
                    <a:pt x="14228" y="24439"/>
                  </a:cubicBezTo>
                  <a:cubicBezTo>
                    <a:pt x="15295" y="24460"/>
                    <a:pt x="16342" y="24230"/>
                    <a:pt x="17409" y="24042"/>
                  </a:cubicBezTo>
                  <a:cubicBezTo>
                    <a:pt x="17911" y="23958"/>
                    <a:pt x="18329" y="23749"/>
                    <a:pt x="18706" y="23414"/>
                  </a:cubicBezTo>
                  <a:cubicBezTo>
                    <a:pt x="19250" y="22912"/>
                    <a:pt x="19773" y="22389"/>
                    <a:pt x="20296" y="21866"/>
                  </a:cubicBezTo>
                  <a:cubicBezTo>
                    <a:pt x="20547" y="21636"/>
                    <a:pt x="20694" y="21322"/>
                    <a:pt x="20735" y="20987"/>
                  </a:cubicBezTo>
                  <a:cubicBezTo>
                    <a:pt x="20840" y="20255"/>
                    <a:pt x="21133" y="19564"/>
                    <a:pt x="21049" y="18811"/>
                  </a:cubicBezTo>
                  <a:cubicBezTo>
                    <a:pt x="21049" y="18748"/>
                    <a:pt x="21049" y="18706"/>
                    <a:pt x="21070" y="18644"/>
                  </a:cubicBezTo>
                  <a:cubicBezTo>
                    <a:pt x="21175" y="18183"/>
                    <a:pt x="21635" y="17974"/>
                    <a:pt x="22075" y="18204"/>
                  </a:cubicBezTo>
                  <a:cubicBezTo>
                    <a:pt x="22263" y="18309"/>
                    <a:pt x="22388" y="18434"/>
                    <a:pt x="22535" y="18581"/>
                  </a:cubicBezTo>
                  <a:cubicBezTo>
                    <a:pt x="22744" y="18790"/>
                    <a:pt x="23016" y="18895"/>
                    <a:pt x="23309" y="18916"/>
                  </a:cubicBezTo>
                  <a:cubicBezTo>
                    <a:pt x="24690" y="19041"/>
                    <a:pt x="24920" y="18999"/>
                    <a:pt x="26155" y="18330"/>
                  </a:cubicBezTo>
                  <a:cubicBezTo>
                    <a:pt x="26301" y="18267"/>
                    <a:pt x="26448" y="18183"/>
                    <a:pt x="26594" y="18100"/>
                  </a:cubicBezTo>
                  <a:cubicBezTo>
                    <a:pt x="27117" y="17849"/>
                    <a:pt x="27536" y="17493"/>
                    <a:pt x="27870" y="17012"/>
                  </a:cubicBezTo>
                  <a:cubicBezTo>
                    <a:pt x="28038" y="16761"/>
                    <a:pt x="28247" y="16551"/>
                    <a:pt x="28456" y="16384"/>
                  </a:cubicBezTo>
                  <a:cubicBezTo>
                    <a:pt x="28791" y="16070"/>
                    <a:pt x="29084" y="15714"/>
                    <a:pt x="29272" y="15296"/>
                  </a:cubicBezTo>
                  <a:cubicBezTo>
                    <a:pt x="29398" y="15045"/>
                    <a:pt x="29523" y="14815"/>
                    <a:pt x="29691" y="14564"/>
                  </a:cubicBezTo>
                  <a:cubicBezTo>
                    <a:pt x="30026" y="14020"/>
                    <a:pt x="30172" y="13455"/>
                    <a:pt x="30214" y="12785"/>
                  </a:cubicBezTo>
                  <a:cubicBezTo>
                    <a:pt x="30214" y="12471"/>
                    <a:pt x="30256" y="12157"/>
                    <a:pt x="30319" y="11843"/>
                  </a:cubicBezTo>
                  <a:cubicBezTo>
                    <a:pt x="30339" y="11613"/>
                    <a:pt x="30381" y="11383"/>
                    <a:pt x="30653" y="11320"/>
                  </a:cubicBezTo>
                  <a:cubicBezTo>
                    <a:pt x="30842" y="11279"/>
                    <a:pt x="30988" y="11488"/>
                    <a:pt x="31051" y="11906"/>
                  </a:cubicBezTo>
                  <a:cubicBezTo>
                    <a:pt x="31093" y="12429"/>
                    <a:pt x="31072" y="12973"/>
                    <a:pt x="31114" y="13517"/>
                  </a:cubicBezTo>
                  <a:cubicBezTo>
                    <a:pt x="31155" y="13789"/>
                    <a:pt x="31155" y="14040"/>
                    <a:pt x="31260" y="14250"/>
                  </a:cubicBezTo>
                  <a:cubicBezTo>
                    <a:pt x="31616" y="15066"/>
                    <a:pt x="32223" y="15714"/>
                    <a:pt x="32871" y="16321"/>
                  </a:cubicBezTo>
                  <a:cubicBezTo>
                    <a:pt x="33311" y="16719"/>
                    <a:pt x="33834" y="16949"/>
                    <a:pt x="34440" y="16823"/>
                  </a:cubicBezTo>
                  <a:cubicBezTo>
                    <a:pt x="34984" y="16698"/>
                    <a:pt x="35570" y="16656"/>
                    <a:pt x="35884" y="16070"/>
                  </a:cubicBezTo>
                  <a:cubicBezTo>
                    <a:pt x="35926" y="15924"/>
                    <a:pt x="36073" y="15861"/>
                    <a:pt x="36177" y="15777"/>
                  </a:cubicBezTo>
                  <a:cubicBezTo>
                    <a:pt x="36617" y="15463"/>
                    <a:pt x="37119" y="15652"/>
                    <a:pt x="37223" y="16196"/>
                  </a:cubicBezTo>
                  <a:cubicBezTo>
                    <a:pt x="37328" y="16698"/>
                    <a:pt x="37391" y="17179"/>
                    <a:pt x="37495" y="17681"/>
                  </a:cubicBezTo>
                  <a:cubicBezTo>
                    <a:pt x="37558" y="17911"/>
                    <a:pt x="37663" y="18183"/>
                    <a:pt x="37767" y="18393"/>
                  </a:cubicBezTo>
                  <a:cubicBezTo>
                    <a:pt x="38081" y="19020"/>
                    <a:pt x="38437" y="19648"/>
                    <a:pt x="38751" y="20276"/>
                  </a:cubicBezTo>
                  <a:cubicBezTo>
                    <a:pt x="39127" y="20987"/>
                    <a:pt x="39797" y="21154"/>
                    <a:pt x="40508" y="21301"/>
                  </a:cubicBezTo>
                  <a:cubicBezTo>
                    <a:pt x="40676" y="21322"/>
                    <a:pt x="40843" y="21259"/>
                    <a:pt x="41010" y="21217"/>
                  </a:cubicBezTo>
                  <a:cubicBezTo>
                    <a:pt x="41241" y="21134"/>
                    <a:pt x="41513" y="21029"/>
                    <a:pt x="41680" y="20882"/>
                  </a:cubicBezTo>
                  <a:cubicBezTo>
                    <a:pt x="42099" y="20527"/>
                    <a:pt x="42622" y="20359"/>
                    <a:pt x="42894" y="19836"/>
                  </a:cubicBezTo>
                  <a:cubicBezTo>
                    <a:pt x="42915" y="19774"/>
                    <a:pt x="42977" y="19753"/>
                    <a:pt x="43019" y="19690"/>
                  </a:cubicBezTo>
                  <a:cubicBezTo>
                    <a:pt x="43228" y="19564"/>
                    <a:pt x="43438" y="19522"/>
                    <a:pt x="43668" y="19627"/>
                  </a:cubicBezTo>
                  <a:cubicBezTo>
                    <a:pt x="43919" y="19732"/>
                    <a:pt x="44044" y="19878"/>
                    <a:pt x="44044" y="20150"/>
                  </a:cubicBezTo>
                  <a:cubicBezTo>
                    <a:pt x="44044" y="20799"/>
                    <a:pt x="44065" y="21447"/>
                    <a:pt x="44023" y="22096"/>
                  </a:cubicBezTo>
                  <a:cubicBezTo>
                    <a:pt x="43982" y="22724"/>
                    <a:pt x="44233" y="23247"/>
                    <a:pt x="44588" y="23749"/>
                  </a:cubicBezTo>
                  <a:cubicBezTo>
                    <a:pt x="44777" y="23979"/>
                    <a:pt x="44965" y="24272"/>
                    <a:pt x="45132" y="24502"/>
                  </a:cubicBezTo>
                  <a:cubicBezTo>
                    <a:pt x="45593" y="25067"/>
                    <a:pt x="45928" y="25653"/>
                    <a:pt x="46660" y="25925"/>
                  </a:cubicBezTo>
                  <a:cubicBezTo>
                    <a:pt x="47016" y="26051"/>
                    <a:pt x="47308" y="26072"/>
                    <a:pt x="47601" y="25800"/>
                  </a:cubicBezTo>
                  <a:cubicBezTo>
                    <a:pt x="48020" y="25402"/>
                    <a:pt x="48480" y="25193"/>
                    <a:pt x="49066" y="25423"/>
                  </a:cubicBezTo>
                  <a:lnTo>
                    <a:pt x="49150" y="25423"/>
                  </a:lnTo>
                  <a:cubicBezTo>
                    <a:pt x="49526" y="25402"/>
                    <a:pt x="49840" y="25528"/>
                    <a:pt x="50133" y="25820"/>
                  </a:cubicBezTo>
                  <a:cubicBezTo>
                    <a:pt x="50259" y="25925"/>
                    <a:pt x="50405" y="26030"/>
                    <a:pt x="50552" y="26113"/>
                  </a:cubicBezTo>
                  <a:cubicBezTo>
                    <a:pt x="50824" y="26260"/>
                    <a:pt x="50928" y="26490"/>
                    <a:pt x="50970" y="26804"/>
                  </a:cubicBezTo>
                  <a:cubicBezTo>
                    <a:pt x="51054" y="27536"/>
                    <a:pt x="50886" y="28227"/>
                    <a:pt x="50740" y="28896"/>
                  </a:cubicBezTo>
                  <a:cubicBezTo>
                    <a:pt x="50719" y="29043"/>
                    <a:pt x="50614" y="29168"/>
                    <a:pt x="50531" y="29273"/>
                  </a:cubicBezTo>
                  <a:cubicBezTo>
                    <a:pt x="49777" y="30089"/>
                    <a:pt x="49003" y="30884"/>
                    <a:pt x="47936" y="31302"/>
                  </a:cubicBezTo>
                  <a:cubicBezTo>
                    <a:pt x="47476" y="31491"/>
                    <a:pt x="47016" y="31616"/>
                    <a:pt x="46534" y="31554"/>
                  </a:cubicBezTo>
                  <a:cubicBezTo>
                    <a:pt x="46220" y="31491"/>
                    <a:pt x="45928" y="31407"/>
                    <a:pt x="45593" y="31365"/>
                  </a:cubicBezTo>
                  <a:cubicBezTo>
                    <a:pt x="45216" y="31805"/>
                    <a:pt x="44777" y="32202"/>
                    <a:pt x="44714" y="32851"/>
                  </a:cubicBezTo>
                  <a:cubicBezTo>
                    <a:pt x="44693" y="33060"/>
                    <a:pt x="44547" y="33248"/>
                    <a:pt x="44442" y="33458"/>
                  </a:cubicBezTo>
                  <a:cubicBezTo>
                    <a:pt x="44149" y="33562"/>
                    <a:pt x="44065" y="33709"/>
                    <a:pt x="43961" y="33981"/>
                  </a:cubicBezTo>
                  <a:close/>
                  <a:moveTo>
                    <a:pt x="46555" y="27055"/>
                  </a:moveTo>
                  <a:cubicBezTo>
                    <a:pt x="46137" y="26846"/>
                    <a:pt x="45739" y="26657"/>
                    <a:pt x="45321" y="26469"/>
                  </a:cubicBezTo>
                  <a:cubicBezTo>
                    <a:pt x="45091" y="26364"/>
                    <a:pt x="44902" y="26197"/>
                    <a:pt x="44735" y="25967"/>
                  </a:cubicBezTo>
                  <a:cubicBezTo>
                    <a:pt x="44358" y="25402"/>
                    <a:pt x="43898" y="24858"/>
                    <a:pt x="43500" y="24272"/>
                  </a:cubicBezTo>
                  <a:cubicBezTo>
                    <a:pt x="43082" y="23665"/>
                    <a:pt x="42705" y="23017"/>
                    <a:pt x="42810" y="22242"/>
                  </a:cubicBezTo>
                  <a:cubicBezTo>
                    <a:pt x="42831" y="22033"/>
                    <a:pt x="42831" y="21845"/>
                    <a:pt x="42810" y="21636"/>
                  </a:cubicBezTo>
                  <a:cubicBezTo>
                    <a:pt x="42810" y="21510"/>
                    <a:pt x="42747" y="21364"/>
                    <a:pt x="42705" y="21196"/>
                  </a:cubicBezTo>
                  <a:cubicBezTo>
                    <a:pt x="42496" y="21343"/>
                    <a:pt x="42308" y="21447"/>
                    <a:pt x="42161" y="21552"/>
                  </a:cubicBezTo>
                  <a:cubicBezTo>
                    <a:pt x="41701" y="21866"/>
                    <a:pt x="41241" y="22138"/>
                    <a:pt x="40697" y="22242"/>
                  </a:cubicBezTo>
                  <a:cubicBezTo>
                    <a:pt x="39776" y="22389"/>
                    <a:pt x="38730" y="22033"/>
                    <a:pt x="38102" y="21322"/>
                  </a:cubicBezTo>
                  <a:cubicBezTo>
                    <a:pt x="37893" y="21092"/>
                    <a:pt x="37746" y="20820"/>
                    <a:pt x="37579" y="20569"/>
                  </a:cubicBezTo>
                  <a:cubicBezTo>
                    <a:pt x="37328" y="20087"/>
                    <a:pt x="37077" y="19627"/>
                    <a:pt x="36826" y="19146"/>
                  </a:cubicBezTo>
                  <a:cubicBezTo>
                    <a:pt x="36533" y="18644"/>
                    <a:pt x="36303" y="18121"/>
                    <a:pt x="36240" y="17556"/>
                  </a:cubicBezTo>
                  <a:cubicBezTo>
                    <a:pt x="36219" y="17430"/>
                    <a:pt x="36135" y="17284"/>
                    <a:pt x="36093" y="17158"/>
                  </a:cubicBezTo>
                  <a:cubicBezTo>
                    <a:pt x="35989" y="17221"/>
                    <a:pt x="35884" y="17221"/>
                    <a:pt x="35821" y="17263"/>
                  </a:cubicBezTo>
                  <a:cubicBezTo>
                    <a:pt x="35068" y="17702"/>
                    <a:pt x="34252" y="17869"/>
                    <a:pt x="33373" y="17786"/>
                  </a:cubicBezTo>
                  <a:cubicBezTo>
                    <a:pt x="33185" y="17765"/>
                    <a:pt x="32976" y="17723"/>
                    <a:pt x="32808" y="17639"/>
                  </a:cubicBezTo>
                  <a:cubicBezTo>
                    <a:pt x="31846" y="17012"/>
                    <a:pt x="31009" y="16258"/>
                    <a:pt x="30465" y="15212"/>
                  </a:cubicBezTo>
                  <a:cubicBezTo>
                    <a:pt x="30444" y="15149"/>
                    <a:pt x="30360" y="15108"/>
                    <a:pt x="30277" y="15045"/>
                  </a:cubicBezTo>
                  <a:cubicBezTo>
                    <a:pt x="30235" y="15087"/>
                    <a:pt x="30172" y="15108"/>
                    <a:pt x="30151" y="15170"/>
                  </a:cubicBezTo>
                  <a:cubicBezTo>
                    <a:pt x="29754" y="16049"/>
                    <a:pt x="29210" y="16844"/>
                    <a:pt x="28498" y="17514"/>
                  </a:cubicBezTo>
                  <a:cubicBezTo>
                    <a:pt x="28477" y="17556"/>
                    <a:pt x="28477" y="17577"/>
                    <a:pt x="28456" y="17597"/>
                  </a:cubicBezTo>
                  <a:cubicBezTo>
                    <a:pt x="28038" y="18288"/>
                    <a:pt x="27410" y="18706"/>
                    <a:pt x="26720" y="19083"/>
                  </a:cubicBezTo>
                  <a:cubicBezTo>
                    <a:pt x="26301" y="19334"/>
                    <a:pt x="25883" y="19585"/>
                    <a:pt x="25464" y="19794"/>
                  </a:cubicBezTo>
                  <a:cubicBezTo>
                    <a:pt x="25234" y="19899"/>
                    <a:pt x="25004" y="20025"/>
                    <a:pt x="24753" y="20004"/>
                  </a:cubicBezTo>
                  <a:cubicBezTo>
                    <a:pt x="23853" y="19983"/>
                    <a:pt x="22912" y="20129"/>
                    <a:pt x="21928" y="19774"/>
                  </a:cubicBezTo>
                  <a:cubicBezTo>
                    <a:pt x="21803" y="20318"/>
                    <a:pt x="21677" y="20841"/>
                    <a:pt x="21552" y="21364"/>
                  </a:cubicBezTo>
                  <a:cubicBezTo>
                    <a:pt x="21405" y="21866"/>
                    <a:pt x="21238" y="22347"/>
                    <a:pt x="20819" y="22682"/>
                  </a:cubicBezTo>
                  <a:cubicBezTo>
                    <a:pt x="20317" y="23121"/>
                    <a:pt x="19836" y="23623"/>
                    <a:pt x="19355" y="24084"/>
                  </a:cubicBezTo>
                  <a:cubicBezTo>
                    <a:pt x="18790" y="24607"/>
                    <a:pt x="18204" y="25025"/>
                    <a:pt x="17450" y="25109"/>
                  </a:cubicBezTo>
                  <a:cubicBezTo>
                    <a:pt x="17283" y="25130"/>
                    <a:pt x="17116" y="25193"/>
                    <a:pt x="16948" y="25235"/>
                  </a:cubicBezTo>
                  <a:cubicBezTo>
                    <a:pt x="16927" y="25360"/>
                    <a:pt x="16886" y="25465"/>
                    <a:pt x="16865" y="25569"/>
                  </a:cubicBezTo>
                  <a:cubicBezTo>
                    <a:pt x="16655" y="27557"/>
                    <a:pt x="17158" y="29398"/>
                    <a:pt x="17890" y="31219"/>
                  </a:cubicBezTo>
                  <a:cubicBezTo>
                    <a:pt x="18036" y="31616"/>
                    <a:pt x="18225" y="32014"/>
                    <a:pt x="18434" y="32370"/>
                  </a:cubicBezTo>
                  <a:cubicBezTo>
                    <a:pt x="18601" y="32662"/>
                    <a:pt x="18769" y="32997"/>
                    <a:pt x="19062" y="33165"/>
                  </a:cubicBezTo>
                  <a:cubicBezTo>
                    <a:pt x="19480" y="33458"/>
                    <a:pt x="19710" y="33834"/>
                    <a:pt x="19961" y="34253"/>
                  </a:cubicBezTo>
                  <a:cubicBezTo>
                    <a:pt x="20233" y="34776"/>
                    <a:pt x="20610" y="35257"/>
                    <a:pt x="21133" y="35571"/>
                  </a:cubicBezTo>
                  <a:cubicBezTo>
                    <a:pt x="21635" y="35864"/>
                    <a:pt x="22158" y="36073"/>
                    <a:pt x="22619" y="36387"/>
                  </a:cubicBezTo>
                  <a:cubicBezTo>
                    <a:pt x="23225" y="36805"/>
                    <a:pt x="23895" y="36973"/>
                    <a:pt x="24585" y="37140"/>
                  </a:cubicBezTo>
                  <a:cubicBezTo>
                    <a:pt x="24816" y="37182"/>
                    <a:pt x="25088" y="37182"/>
                    <a:pt x="25339" y="37245"/>
                  </a:cubicBezTo>
                  <a:cubicBezTo>
                    <a:pt x="26029" y="37391"/>
                    <a:pt x="26699" y="37642"/>
                    <a:pt x="27410" y="37705"/>
                  </a:cubicBezTo>
                  <a:cubicBezTo>
                    <a:pt x="28059" y="37789"/>
                    <a:pt x="28686" y="37872"/>
                    <a:pt x="29314" y="38019"/>
                  </a:cubicBezTo>
                  <a:cubicBezTo>
                    <a:pt x="29502" y="38082"/>
                    <a:pt x="29712" y="38061"/>
                    <a:pt x="29921" y="38061"/>
                  </a:cubicBezTo>
                  <a:cubicBezTo>
                    <a:pt x="31302" y="38061"/>
                    <a:pt x="32683" y="38019"/>
                    <a:pt x="34106" y="38019"/>
                  </a:cubicBezTo>
                  <a:cubicBezTo>
                    <a:pt x="34231" y="38019"/>
                    <a:pt x="34378" y="38019"/>
                    <a:pt x="34524" y="37998"/>
                  </a:cubicBezTo>
                  <a:cubicBezTo>
                    <a:pt x="35382" y="37768"/>
                    <a:pt x="36282" y="37559"/>
                    <a:pt x="37098" y="37287"/>
                  </a:cubicBezTo>
                  <a:cubicBezTo>
                    <a:pt x="38123" y="36973"/>
                    <a:pt x="39169" y="36701"/>
                    <a:pt x="40090" y="36136"/>
                  </a:cubicBezTo>
                  <a:cubicBezTo>
                    <a:pt x="40508" y="35906"/>
                    <a:pt x="40864" y="35613"/>
                    <a:pt x="41282" y="35362"/>
                  </a:cubicBezTo>
                  <a:cubicBezTo>
                    <a:pt x="41680" y="34567"/>
                    <a:pt x="42371" y="34002"/>
                    <a:pt x="42810" y="33248"/>
                  </a:cubicBezTo>
                  <a:cubicBezTo>
                    <a:pt x="43249" y="32432"/>
                    <a:pt x="43898" y="31721"/>
                    <a:pt x="44379" y="30905"/>
                  </a:cubicBezTo>
                  <a:cubicBezTo>
                    <a:pt x="44735" y="30319"/>
                    <a:pt x="45132" y="29712"/>
                    <a:pt x="45509" y="29105"/>
                  </a:cubicBezTo>
                  <a:cubicBezTo>
                    <a:pt x="45865" y="28436"/>
                    <a:pt x="46220" y="27745"/>
                    <a:pt x="46555" y="27055"/>
                  </a:cubicBezTo>
                  <a:close/>
                  <a:moveTo>
                    <a:pt x="7826" y="35906"/>
                  </a:moveTo>
                  <a:cubicBezTo>
                    <a:pt x="7575" y="36471"/>
                    <a:pt x="7512" y="36994"/>
                    <a:pt x="7533" y="37538"/>
                  </a:cubicBezTo>
                  <a:cubicBezTo>
                    <a:pt x="7533" y="38103"/>
                    <a:pt x="7512" y="38647"/>
                    <a:pt x="7512" y="39232"/>
                  </a:cubicBezTo>
                  <a:cubicBezTo>
                    <a:pt x="7512" y="39881"/>
                    <a:pt x="7470" y="40551"/>
                    <a:pt x="7323" y="41178"/>
                  </a:cubicBezTo>
                  <a:cubicBezTo>
                    <a:pt x="7240" y="41555"/>
                    <a:pt x="7219" y="41953"/>
                    <a:pt x="7219" y="42350"/>
                  </a:cubicBezTo>
                  <a:cubicBezTo>
                    <a:pt x="7156" y="44568"/>
                    <a:pt x="7135" y="46765"/>
                    <a:pt x="7114" y="48983"/>
                  </a:cubicBezTo>
                  <a:cubicBezTo>
                    <a:pt x="7093" y="49987"/>
                    <a:pt x="7114" y="50971"/>
                    <a:pt x="6947" y="51975"/>
                  </a:cubicBezTo>
                  <a:cubicBezTo>
                    <a:pt x="6926" y="52163"/>
                    <a:pt x="6947" y="52331"/>
                    <a:pt x="6947" y="52603"/>
                  </a:cubicBezTo>
                  <a:cubicBezTo>
                    <a:pt x="7156" y="52561"/>
                    <a:pt x="7323" y="52540"/>
                    <a:pt x="7512" y="52519"/>
                  </a:cubicBezTo>
                  <a:cubicBezTo>
                    <a:pt x="7742" y="52498"/>
                    <a:pt x="7993" y="52414"/>
                    <a:pt x="8244" y="52414"/>
                  </a:cubicBezTo>
                  <a:cubicBezTo>
                    <a:pt x="8495" y="52414"/>
                    <a:pt x="8683" y="52624"/>
                    <a:pt x="8683" y="52833"/>
                  </a:cubicBezTo>
                  <a:cubicBezTo>
                    <a:pt x="8683" y="53042"/>
                    <a:pt x="8579" y="53209"/>
                    <a:pt x="8349" y="53272"/>
                  </a:cubicBezTo>
                  <a:cubicBezTo>
                    <a:pt x="7993" y="53419"/>
                    <a:pt x="7658" y="53523"/>
                    <a:pt x="7261" y="53670"/>
                  </a:cubicBezTo>
                  <a:cubicBezTo>
                    <a:pt x="7658" y="54067"/>
                    <a:pt x="7951" y="54465"/>
                    <a:pt x="8370" y="54716"/>
                  </a:cubicBezTo>
                  <a:cubicBezTo>
                    <a:pt x="8558" y="54841"/>
                    <a:pt x="8704" y="55009"/>
                    <a:pt x="8830" y="55197"/>
                  </a:cubicBezTo>
                  <a:cubicBezTo>
                    <a:pt x="8997" y="55406"/>
                    <a:pt x="8893" y="55720"/>
                    <a:pt x="8621" y="55825"/>
                  </a:cubicBezTo>
                  <a:cubicBezTo>
                    <a:pt x="8391" y="55888"/>
                    <a:pt x="8181" y="55888"/>
                    <a:pt x="7972" y="55720"/>
                  </a:cubicBezTo>
                  <a:cubicBezTo>
                    <a:pt x="7679" y="55469"/>
                    <a:pt x="7428" y="55218"/>
                    <a:pt x="7156" y="54946"/>
                  </a:cubicBezTo>
                  <a:cubicBezTo>
                    <a:pt x="7051" y="54883"/>
                    <a:pt x="6989" y="54716"/>
                    <a:pt x="6779" y="54800"/>
                  </a:cubicBezTo>
                  <a:cubicBezTo>
                    <a:pt x="6779" y="55155"/>
                    <a:pt x="6779" y="55553"/>
                    <a:pt x="6738" y="55971"/>
                  </a:cubicBezTo>
                  <a:cubicBezTo>
                    <a:pt x="6947" y="56097"/>
                    <a:pt x="7177" y="56243"/>
                    <a:pt x="7386" y="56369"/>
                  </a:cubicBezTo>
                  <a:cubicBezTo>
                    <a:pt x="7575" y="56494"/>
                    <a:pt x="7554" y="56829"/>
                    <a:pt x="7365" y="56934"/>
                  </a:cubicBezTo>
                  <a:cubicBezTo>
                    <a:pt x="7135" y="57038"/>
                    <a:pt x="6905" y="57122"/>
                    <a:pt x="6654" y="57206"/>
                  </a:cubicBezTo>
                  <a:cubicBezTo>
                    <a:pt x="6633" y="57331"/>
                    <a:pt x="6591" y="57436"/>
                    <a:pt x="6549" y="57541"/>
                  </a:cubicBezTo>
                  <a:cubicBezTo>
                    <a:pt x="6424" y="58691"/>
                    <a:pt x="6403" y="59863"/>
                    <a:pt x="6131" y="60993"/>
                  </a:cubicBezTo>
                  <a:lnTo>
                    <a:pt x="6131" y="61077"/>
                  </a:lnTo>
                  <a:cubicBezTo>
                    <a:pt x="6131" y="61851"/>
                    <a:pt x="6110" y="62667"/>
                    <a:pt x="6110" y="63462"/>
                  </a:cubicBezTo>
                  <a:cubicBezTo>
                    <a:pt x="6110" y="63818"/>
                    <a:pt x="6173" y="64194"/>
                    <a:pt x="6382" y="64508"/>
                  </a:cubicBezTo>
                  <a:cubicBezTo>
                    <a:pt x="6528" y="64738"/>
                    <a:pt x="6696" y="64969"/>
                    <a:pt x="6863" y="65241"/>
                  </a:cubicBezTo>
                  <a:cubicBezTo>
                    <a:pt x="7595" y="65241"/>
                    <a:pt x="8328" y="65261"/>
                    <a:pt x="9102" y="65261"/>
                  </a:cubicBezTo>
                  <a:cubicBezTo>
                    <a:pt x="9228" y="65261"/>
                    <a:pt x="9374" y="65241"/>
                    <a:pt x="9520" y="65178"/>
                  </a:cubicBezTo>
                  <a:cubicBezTo>
                    <a:pt x="10002" y="64989"/>
                    <a:pt x="10504" y="65031"/>
                    <a:pt x="11027" y="65031"/>
                  </a:cubicBezTo>
                  <a:cubicBezTo>
                    <a:pt x="17409" y="65136"/>
                    <a:pt x="23790" y="65241"/>
                    <a:pt x="30193" y="65345"/>
                  </a:cubicBezTo>
                  <a:cubicBezTo>
                    <a:pt x="30758" y="65345"/>
                    <a:pt x="31281" y="65303"/>
                    <a:pt x="31825" y="65241"/>
                  </a:cubicBezTo>
                  <a:cubicBezTo>
                    <a:pt x="32411" y="65157"/>
                    <a:pt x="32997" y="65136"/>
                    <a:pt x="33604" y="65136"/>
                  </a:cubicBezTo>
                  <a:cubicBezTo>
                    <a:pt x="35068" y="65094"/>
                    <a:pt x="36554" y="65136"/>
                    <a:pt x="38018" y="65094"/>
                  </a:cubicBezTo>
                  <a:cubicBezTo>
                    <a:pt x="38709" y="65094"/>
                    <a:pt x="39378" y="64969"/>
                    <a:pt x="40069" y="64969"/>
                  </a:cubicBezTo>
                  <a:cubicBezTo>
                    <a:pt x="44086" y="65031"/>
                    <a:pt x="48125" y="65094"/>
                    <a:pt x="52142" y="65178"/>
                  </a:cubicBezTo>
                  <a:cubicBezTo>
                    <a:pt x="52414" y="65178"/>
                    <a:pt x="52665" y="65178"/>
                    <a:pt x="52895" y="65282"/>
                  </a:cubicBezTo>
                  <a:cubicBezTo>
                    <a:pt x="53523" y="65554"/>
                    <a:pt x="54213" y="65408"/>
                    <a:pt x="54841" y="65513"/>
                  </a:cubicBezTo>
                  <a:cubicBezTo>
                    <a:pt x="54925" y="65554"/>
                    <a:pt x="55092" y="65387"/>
                    <a:pt x="55134" y="65282"/>
                  </a:cubicBezTo>
                  <a:cubicBezTo>
                    <a:pt x="55176" y="65094"/>
                    <a:pt x="55176" y="64885"/>
                    <a:pt x="55176" y="64676"/>
                  </a:cubicBezTo>
                  <a:cubicBezTo>
                    <a:pt x="55218" y="64006"/>
                    <a:pt x="55113" y="63316"/>
                    <a:pt x="55448" y="62667"/>
                  </a:cubicBezTo>
                  <a:cubicBezTo>
                    <a:pt x="55511" y="62541"/>
                    <a:pt x="55469" y="62332"/>
                    <a:pt x="55490" y="62165"/>
                  </a:cubicBezTo>
                  <a:cubicBezTo>
                    <a:pt x="55531" y="60888"/>
                    <a:pt x="55552" y="59612"/>
                    <a:pt x="55573" y="58357"/>
                  </a:cubicBezTo>
                  <a:cubicBezTo>
                    <a:pt x="55573" y="58252"/>
                    <a:pt x="55552" y="58147"/>
                    <a:pt x="55552" y="57980"/>
                  </a:cubicBezTo>
                  <a:cubicBezTo>
                    <a:pt x="55280" y="58126"/>
                    <a:pt x="55071" y="58231"/>
                    <a:pt x="54841" y="58294"/>
                  </a:cubicBezTo>
                  <a:cubicBezTo>
                    <a:pt x="54674" y="58357"/>
                    <a:pt x="54464" y="58273"/>
                    <a:pt x="54402" y="58461"/>
                  </a:cubicBezTo>
                  <a:cubicBezTo>
                    <a:pt x="54318" y="58608"/>
                    <a:pt x="54255" y="58775"/>
                    <a:pt x="54255" y="58922"/>
                  </a:cubicBezTo>
                  <a:cubicBezTo>
                    <a:pt x="54234" y="59403"/>
                    <a:pt x="54234" y="59905"/>
                    <a:pt x="54234" y="60365"/>
                  </a:cubicBezTo>
                  <a:cubicBezTo>
                    <a:pt x="54234" y="60595"/>
                    <a:pt x="54255" y="60867"/>
                    <a:pt x="54151" y="61056"/>
                  </a:cubicBezTo>
                  <a:cubicBezTo>
                    <a:pt x="53899" y="61495"/>
                    <a:pt x="53941" y="61997"/>
                    <a:pt x="53941" y="62458"/>
                  </a:cubicBezTo>
                  <a:cubicBezTo>
                    <a:pt x="53941" y="62688"/>
                    <a:pt x="53941" y="62897"/>
                    <a:pt x="53920" y="63148"/>
                  </a:cubicBezTo>
                  <a:cubicBezTo>
                    <a:pt x="53879" y="63713"/>
                    <a:pt x="53481" y="63985"/>
                    <a:pt x="52895" y="63880"/>
                  </a:cubicBezTo>
                  <a:cubicBezTo>
                    <a:pt x="52770" y="63839"/>
                    <a:pt x="52644" y="63797"/>
                    <a:pt x="52518" y="63818"/>
                  </a:cubicBezTo>
                  <a:cubicBezTo>
                    <a:pt x="51954" y="63922"/>
                    <a:pt x="51389" y="63797"/>
                    <a:pt x="50845" y="64090"/>
                  </a:cubicBezTo>
                  <a:cubicBezTo>
                    <a:pt x="50677" y="64152"/>
                    <a:pt x="50447" y="64111"/>
                    <a:pt x="50259" y="64111"/>
                  </a:cubicBezTo>
                  <a:cubicBezTo>
                    <a:pt x="49401" y="64111"/>
                    <a:pt x="48564" y="64090"/>
                    <a:pt x="47706" y="64090"/>
                  </a:cubicBezTo>
                  <a:cubicBezTo>
                    <a:pt x="47246" y="64090"/>
                    <a:pt x="46785" y="64027"/>
                    <a:pt x="46367" y="64236"/>
                  </a:cubicBezTo>
                  <a:cubicBezTo>
                    <a:pt x="46241" y="64320"/>
                    <a:pt x="46032" y="64299"/>
                    <a:pt x="45865" y="64299"/>
                  </a:cubicBezTo>
                  <a:cubicBezTo>
                    <a:pt x="45446" y="64299"/>
                    <a:pt x="45007" y="64299"/>
                    <a:pt x="44588" y="64257"/>
                  </a:cubicBezTo>
                  <a:cubicBezTo>
                    <a:pt x="44212" y="64257"/>
                    <a:pt x="43856" y="64257"/>
                    <a:pt x="43521" y="64111"/>
                  </a:cubicBezTo>
                  <a:cubicBezTo>
                    <a:pt x="43333" y="64027"/>
                    <a:pt x="43040" y="64006"/>
                    <a:pt x="42852" y="64048"/>
                  </a:cubicBezTo>
                  <a:cubicBezTo>
                    <a:pt x="42099" y="64299"/>
                    <a:pt x="41345" y="64236"/>
                    <a:pt x="40592" y="64236"/>
                  </a:cubicBezTo>
                  <a:cubicBezTo>
                    <a:pt x="35277" y="64152"/>
                    <a:pt x="29963" y="64090"/>
                    <a:pt x="24648" y="63985"/>
                  </a:cubicBezTo>
                  <a:cubicBezTo>
                    <a:pt x="23895" y="63985"/>
                    <a:pt x="23121" y="64048"/>
                    <a:pt x="22409" y="63713"/>
                  </a:cubicBezTo>
                  <a:cubicBezTo>
                    <a:pt x="22347" y="63692"/>
                    <a:pt x="22305" y="63692"/>
                    <a:pt x="22242" y="63692"/>
                  </a:cubicBezTo>
                  <a:cubicBezTo>
                    <a:pt x="20882" y="63713"/>
                    <a:pt x="19522" y="63504"/>
                    <a:pt x="18162" y="63776"/>
                  </a:cubicBezTo>
                  <a:cubicBezTo>
                    <a:pt x="17806" y="63818"/>
                    <a:pt x="17430" y="63839"/>
                    <a:pt x="17074" y="63839"/>
                  </a:cubicBezTo>
                  <a:cubicBezTo>
                    <a:pt x="16258" y="63839"/>
                    <a:pt x="15421" y="63818"/>
                    <a:pt x="14605" y="63797"/>
                  </a:cubicBezTo>
                  <a:cubicBezTo>
                    <a:pt x="14375" y="63797"/>
                    <a:pt x="14145" y="63797"/>
                    <a:pt x="13935" y="63713"/>
                  </a:cubicBezTo>
                  <a:cubicBezTo>
                    <a:pt x="13517" y="63525"/>
                    <a:pt x="13098" y="63525"/>
                    <a:pt x="12680" y="63525"/>
                  </a:cubicBezTo>
                  <a:cubicBezTo>
                    <a:pt x="11864" y="63504"/>
                    <a:pt x="11027" y="63504"/>
                    <a:pt x="10211" y="63483"/>
                  </a:cubicBezTo>
                  <a:cubicBezTo>
                    <a:pt x="10002" y="63483"/>
                    <a:pt x="9834" y="63483"/>
                    <a:pt x="9625" y="63441"/>
                  </a:cubicBezTo>
                  <a:cubicBezTo>
                    <a:pt x="9311" y="63399"/>
                    <a:pt x="9102" y="63190"/>
                    <a:pt x="9123" y="62876"/>
                  </a:cubicBezTo>
                  <a:cubicBezTo>
                    <a:pt x="9165" y="62437"/>
                    <a:pt x="9269" y="61976"/>
                    <a:pt x="9374" y="61537"/>
                  </a:cubicBezTo>
                  <a:cubicBezTo>
                    <a:pt x="9416" y="61412"/>
                    <a:pt x="9479" y="61286"/>
                    <a:pt x="9458" y="61139"/>
                  </a:cubicBezTo>
                  <a:cubicBezTo>
                    <a:pt x="9311" y="60386"/>
                    <a:pt x="9541" y="59612"/>
                    <a:pt x="9207" y="58880"/>
                  </a:cubicBezTo>
                  <a:cubicBezTo>
                    <a:pt x="9144" y="58733"/>
                    <a:pt x="9207" y="58587"/>
                    <a:pt x="9207" y="58461"/>
                  </a:cubicBezTo>
                  <a:cubicBezTo>
                    <a:pt x="9248" y="56055"/>
                    <a:pt x="9269" y="53649"/>
                    <a:pt x="9332" y="51201"/>
                  </a:cubicBezTo>
                  <a:cubicBezTo>
                    <a:pt x="9332" y="50950"/>
                    <a:pt x="9332" y="50678"/>
                    <a:pt x="9437" y="50448"/>
                  </a:cubicBezTo>
                  <a:cubicBezTo>
                    <a:pt x="9583" y="50008"/>
                    <a:pt x="9625" y="49569"/>
                    <a:pt x="9625" y="49108"/>
                  </a:cubicBezTo>
                  <a:cubicBezTo>
                    <a:pt x="9688" y="45761"/>
                    <a:pt x="9792" y="42413"/>
                    <a:pt x="9876" y="39065"/>
                  </a:cubicBezTo>
                  <a:cubicBezTo>
                    <a:pt x="9876" y="38898"/>
                    <a:pt x="9897" y="38730"/>
                    <a:pt x="9897" y="38542"/>
                  </a:cubicBezTo>
                  <a:cubicBezTo>
                    <a:pt x="9939" y="38228"/>
                    <a:pt x="10064" y="38019"/>
                    <a:pt x="10357" y="37893"/>
                  </a:cubicBezTo>
                  <a:cubicBezTo>
                    <a:pt x="10692" y="37747"/>
                    <a:pt x="11843" y="37433"/>
                    <a:pt x="12303" y="37433"/>
                  </a:cubicBezTo>
                  <a:cubicBezTo>
                    <a:pt x="13914" y="37454"/>
                    <a:pt x="15505" y="37454"/>
                    <a:pt x="17074" y="37496"/>
                  </a:cubicBezTo>
                  <a:cubicBezTo>
                    <a:pt x="17681" y="37538"/>
                    <a:pt x="18267" y="37496"/>
                    <a:pt x="18790" y="37161"/>
                  </a:cubicBezTo>
                  <a:cubicBezTo>
                    <a:pt x="18873" y="37119"/>
                    <a:pt x="18957" y="37077"/>
                    <a:pt x="19041" y="37056"/>
                  </a:cubicBezTo>
                  <a:cubicBezTo>
                    <a:pt x="19773" y="36973"/>
                    <a:pt x="20443" y="36617"/>
                    <a:pt x="21196" y="36743"/>
                  </a:cubicBezTo>
                  <a:cubicBezTo>
                    <a:pt x="21259" y="36743"/>
                    <a:pt x="21342" y="36701"/>
                    <a:pt x="21468" y="36659"/>
                  </a:cubicBezTo>
                  <a:cubicBezTo>
                    <a:pt x="21091" y="36073"/>
                    <a:pt x="20463" y="35780"/>
                    <a:pt x="20087" y="35341"/>
                  </a:cubicBezTo>
                  <a:lnTo>
                    <a:pt x="19710" y="35341"/>
                  </a:lnTo>
                  <a:cubicBezTo>
                    <a:pt x="17513" y="35383"/>
                    <a:pt x="15337" y="35383"/>
                    <a:pt x="13182" y="35571"/>
                  </a:cubicBezTo>
                  <a:cubicBezTo>
                    <a:pt x="12722" y="35592"/>
                    <a:pt x="12261" y="35592"/>
                    <a:pt x="11822" y="35592"/>
                  </a:cubicBezTo>
                  <a:cubicBezTo>
                    <a:pt x="11006" y="35592"/>
                    <a:pt x="10169" y="35571"/>
                    <a:pt x="9353" y="35550"/>
                  </a:cubicBezTo>
                  <a:cubicBezTo>
                    <a:pt x="8683" y="35592"/>
                    <a:pt x="8244" y="35634"/>
                    <a:pt x="7826" y="35906"/>
                  </a:cubicBezTo>
                  <a:close/>
                  <a:moveTo>
                    <a:pt x="56264" y="54256"/>
                  </a:moveTo>
                  <a:cubicBezTo>
                    <a:pt x="56306" y="54088"/>
                    <a:pt x="56327" y="54005"/>
                    <a:pt x="56327" y="53942"/>
                  </a:cubicBezTo>
                  <a:cubicBezTo>
                    <a:pt x="56327" y="52958"/>
                    <a:pt x="56745" y="52038"/>
                    <a:pt x="56661" y="51075"/>
                  </a:cubicBezTo>
                  <a:cubicBezTo>
                    <a:pt x="56661" y="51033"/>
                    <a:pt x="56661" y="50971"/>
                    <a:pt x="56703" y="50929"/>
                  </a:cubicBezTo>
                  <a:cubicBezTo>
                    <a:pt x="56933" y="50468"/>
                    <a:pt x="56912" y="49987"/>
                    <a:pt x="56912" y="49506"/>
                  </a:cubicBezTo>
                  <a:cubicBezTo>
                    <a:pt x="56933" y="48460"/>
                    <a:pt x="56933" y="47414"/>
                    <a:pt x="56954" y="46367"/>
                  </a:cubicBezTo>
                  <a:cubicBezTo>
                    <a:pt x="57038" y="43626"/>
                    <a:pt x="57122" y="40885"/>
                    <a:pt x="57226" y="38124"/>
                  </a:cubicBezTo>
                  <a:lnTo>
                    <a:pt x="57226" y="37705"/>
                  </a:lnTo>
                  <a:cubicBezTo>
                    <a:pt x="56745" y="37077"/>
                    <a:pt x="56180" y="36847"/>
                    <a:pt x="55490" y="36701"/>
                  </a:cubicBezTo>
                  <a:cubicBezTo>
                    <a:pt x="53711" y="36303"/>
                    <a:pt x="51933" y="36010"/>
                    <a:pt x="50133" y="35780"/>
                  </a:cubicBezTo>
                  <a:cubicBezTo>
                    <a:pt x="48669" y="35592"/>
                    <a:pt x="47204" y="35383"/>
                    <a:pt x="45739" y="35257"/>
                  </a:cubicBezTo>
                  <a:cubicBezTo>
                    <a:pt x="44881" y="35173"/>
                    <a:pt x="43982" y="34985"/>
                    <a:pt x="43145" y="35069"/>
                  </a:cubicBezTo>
                  <a:cubicBezTo>
                    <a:pt x="42747" y="35445"/>
                    <a:pt x="42433" y="35822"/>
                    <a:pt x="42036" y="36136"/>
                  </a:cubicBezTo>
                  <a:cubicBezTo>
                    <a:pt x="41638" y="36429"/>
                    <a:pt x="41178" y="36659"/>
                    <a:pt x="40655" y="37056"/>
                  </a:cubicBezTo>
                  <a:cubicBezTo>
                    <a:pt x="41157" y="37077"/>
                    <a:pt x="41471" y="37077"/>
                    <a:pt x="41806" y="37119"/>
                  </a:cubicBezTo>
                  <a:cubicBezTo>
                    <a:pt x="42308" y="37140"/>
                    <a:pt x="42852" y="37077"/>
                    <a:pt x="43333" y="37224"/>
                  </a:cubicBezTo>
                  <a:cubicBezTo>
                    <a:pt x="43982" y="37370"/>
                    <a:pt x="44609" y="37412"/>
                    <a:pt x="45258" y="37412"/>
                  </a:cubicBezTo>
                  <a:cubicBezTo>
                    <a:pt x="45969" y="37433"/>
                    <a:pt x="46681" y="37433"/>
                    <a:pt x="47392" y="37433"/>
                  </a:cubicBezTo>
                  <a:cubicBezTo>
                    <a:pt x="48292" y="37454"/>
                    <a:pt x="49233" y="37412"/>
                    <a:pt x="50154" y="37726"/>
                  </a:cubicBezTo>
                  <a:cubicBezTo>
                    <a:pt x="50949" y="37998"/>
                    <a:pt x="51786" y="38144"/>
                    <a:pt x="52581" y="38375"/>
                  </a:cubicBezTo>
                  <a:cubicBezTo>
                    <a:pt x="53272" y="38563"/>
                    <a:pt x="53920" y="38793"/>
                    <a:pt x="54632" y="38877"/>
                  </a:cubicBezTo>
                  <a:cubicBezTo>
                    <a:pt x="54987" y="38898"/>
                    <a:pt x="55176" y="39044"/>
                    <a:pt x="55176" y="39400"/>
                  </a:cubicBezTo>
                  <a:cubicBezTo>
                    <a:pt x="55197" y="40048"/>
                    <a:pt x="55239" y="40697"/>
                    <a:pt x="55071" y="41325"/>
                  </a:cubicBezTo>
                  <a:cubicBezTo>
                    <a:pt x="54987" y="41639"/>
                    <a:pt x="54967" y="41932"/>
                    <a:pt x="54883" y="42245"/>
                  </a:cubicBezTo>
                  <a:cubicBezTo>
                    <a:pt x="54736" y="42978"/>
                    <a:pt x="54778" y="43710"/>
                    <a:pt x="54778" y="44442"/>
                  </a:cubicBezTo>
                  <a:cubicBezTo>
                    <a:pt x="54778" y="46828"/>
                    <a:pt x="54736" y="49192"/>
                    <a:pt x="54736" y="51577"/>
                  </a:cubicBezTo>
                  <a:cubicBezTo>
                    <a:pt x="54736" y="52205"/>
                    <a:pt x="54674" y="52833"/>
                    <a:pt x="54506" y="53440"/>
                  </a:cubicBezTo>
                  <a:cubicBezTo>
                    <a:pt x="54443" y="53628"/>
                    <a:pt x="54464" y="53795"/>
                    <a:pt x="54443" y="54005"/>
                  </a:cubicBezTo>
                  <a:cubicBezTo>
                    <a:pt x="55050" y="54381"/>
                    <a:pt x="55636" y="54256"/>
                    <a:pt x="56264" y="54256"/>
                  </a:cubicBezTo>
                  <a:close/>
                  <a:moveTo>
                    <a:pt x="6110" y="43334"/>
                  </a:moveTo>
                  <a:cubicBezTo>
                    <a:pt x="5943" y="43417"/>
                    <a:pt x="5775" y="43417"/>
                    <a:pt x="5670" y="43501"/>
                  </a:cubicBezTo>
                  <a:cubicBezTo>
                    <a:pt x="5168" y="43857"/>
                    <a:pt x="4687" y="44254"/>
                    <a:pt x="4206" y="44652"/>
                  </a:cubicBezTo>
                  <a:cubicBezTo>
                    <a:pt x="3997" y="44798"/>
                    <a:pt x="3850" y="45007"/>
                    <a:pt x="3641" y="45154"/>
                  </a:cubicBezTo>
                  <a:cubicBezTo>
                    <a:pt x="3076" y="45489"/>
                    <a:pt x="2637" y="45907"/>
                    <a:pt x="2323" y="46451"/>
                  </a:cubicBezTo>
                  <a:cubicBezTo>
                    <a:pt x="2239" y="46619"/>
                    <a:pt x="2113" y="46744"/>
                    <a:pt x="2009" y="46849"/>
                  </a:cubicBezTo>
                  <a:cubicBezTo>
                    <a:pt x="1465" y="47414"/>
                    <a:pt x="1297" y="48125"/>
                    <a:pt x="1235" y="48857"/>
                  </a:cubicBezTo>
                  <a:cubicBezTo>
                    <a:pt x="1172" y="49590"/>
                    <a:pt x="1444" y="50280"/>
                    <a:pt x="1988" y="50761"/>
                  </a:cubicBezTo>
                  <a:cubicBezTo>
                    <a:pt x="2448" y="51180"/>
                    <a:pt x="2971" y="51556"/>
                    <a:pt x="3536" y="51808"/>
                  </a:cubicBezTo>
                  <a:cubicBezTo>
                    <a:pt x="4080" y="52100"/>
                    <a:pt x="4687" y="52289"/>
                    <a:pt x="5147" y="52707"/>
                  </a:cubicBezTo>
                  <a:cubicBezTo>
                    <a:pt x="5378" y="52917"/>
                    <a:pt x="5754" y="52791"/>
                    <a:pt x="5796" y="52435"/>
                  </a:cubicBezTo>
                  <a:cubicBezTo>
                    <a:pt x="5901" y="51870"/>
                    <a:pt x="6005" y="51264"/>
                    <a:pt x="6026" y="50657"/>
                  </a:cubicBezTo>
                  <a:cubicBezTo>
                    <a:pt x="6110" y="48397"/>
                    <a:pt x="6131" y="46137"/>
                    <a:pt x="6173" y="43857"/>
                  </a:cubicBezTo>
                  <a:cubicBezTo>
                    <a:pt x="6173" y="43731"/>
                    <a:pt x="6152" y="43585"/>
                    <a:pt x="6110" y="43334"/>
                  </a:cubicBezTo>
                  <a:close/>
                  <a:moveTo>
                    <a:pt x="58042" y="42748"/>
                  </a:moveTo>
                  <a:cubicBezTo>
                    <a:pt x="58000" y="43187"/>
                    <a:pt x="57980" y="43438"/>
                    <a:pt x="57980" y="43731"/>
                  </a:cubicBezTo>
                  <a:cubicBezTo>
                    <a:pt x="57959" y="45802"/>
                    <a:pt x="57938" y="47853"/>
                    <a:pt x="57875" y="49924"/>
                  </a:cubicBezTo>
                  <a:cubicBezTo>
                    <a:pt x="57875" y="50238"/>
                    <a:pt x="57875" y="50552"/>
                    <a:pt x="57749" y="50845"/>
                  </a:cubicBezTo>
                  <a:cubicBezTo>
                    <a:pt x="57582" y="51243"/>
                    <a:pt x="57582" y="51598"/>
                    <a:pt x="57561" y="51996"/>
                  </a:cubicBezTo>
                  <a:cubicBezTo>
                    <a:pt x="57561" y="52289"/>
                    <a:pt x="57582" y="52582"/>
                    <a:pt x="57477" y="52833"/>
                  </a:cubicBezTo>
                  <a:cubicBezTo>
                    <a:pt x="57310" y="53314"/>
                    <a:pt x="57310" y="53774"/>
                    <a:pt x="57331" y="54256"/>
                  </a:cubicBezTo>
                  <a:cubicBezTo>
                    <a:pt x="57331" y="54297"/>
                    <a:pt x="57352" y="54360"/>
                    <a:pt x="57415" y="54465"/>
                  </a:cubicBezTo>
                  <a:cubicBezTo>
                    <a:pt x="57561" y="54507"/>
                    <a:pt x="57749" y="54590"/>
                    <a:pt x="57959" y="54653"/>
                  </a:cubicBezTo>
                  <a:cubicBezTo>
                    <a:pt x="58712" y="53942"/>
                    <a:pt x="59507" y="53230"/>
                    <a:pt x="60177" y="52435"/>
                  </a:cubicBezTo>
                  <a:cubicBezTo>
                    <a:pt x="61327" y="51138"/>
                    <a:pt x="61829" y="49632"/>
                    <a:pt x="61411" y="47895"/>
                  </a:cubicBezTo>
                  <a:cubicBezTo>
                    <a:pt x="61348" y="47727"/>
                    <a:pt x="61348" y="47560"/>
                    <a:pt x="61348" y="47393"/>
                  </a:cubicBezTo>
                  <a:cubicBezTo>
                    <a:pt x="61390" y="46849"/>
                    <a:pt x="61160" y="46347"/>
                    <a:pt x="60909" y="45886"/>
                  </a:cubicBezTo>
                  <a:cubicBezTo>
                    <a:pt x="60302" y="44840"/>
                    <a:pt x="59465" y="43982"/>
                    <a:pt x="58628" y="43166"/>
                  </a:cubicBezTo>
                  <a:cubicBezTo>
                    <a:pt x="58524" y="43020"/>
                    <a:pt x="58314" y="42957"/>
                    <a:pt x="58042" y="42748"/>
                  </a:cubicBezTo>
                  <a:close/>
                  <a:moveTo>
                    <a:pt x="15149" y="25339"/>
                  </a:moveTo>
                  <a:lnTo>
                    <a:pt x="14689" y="25339"/>
                  </a:lnTo>
                  <a:cubicBezTo>
                    <a:pt x="14312" y="25297"/>
                    <a:pt x="13956" y="25423"/>
                    <a:pt x="13726" y="25716"/>
                  </a:cubicBezTo>
                  <a:cubicBezTo>
                    <a:pt x="13621" y="25841"/>
                    <a:pt x="13454" y="25946"/>
                    <a:pt x="13391" y="26072"/>
                  </a:cubicBezTo>
                  <a:cubicBezTo>
                    <a:pt x="13266" y="26281"/>
                    <a:pt x="13119" y="26532"/>
                    <a:pt x="13098" y="26762"/>
                  </a:cubicBezTo>
                  <a:cubicBezTo>
                    <a:pt x="13036" y="27411"/>
                    <a:pt x="13077" y="28038"/>
                    <a:pt x="13308" y="28666"/>
                  </a:cubicBezTo>
                  <a:cubicBezTo>
                    <a:pt x="13559" y="29336"/>
                    <a:pt x="14082" y="29712"/>
                    <a:pt x="14668" y="29963"/>
                  </a:cubicBezTo>
                  <a:cubicBezTo>
                    <a:pt x="15128" y="30173"/>
                    <a:pt x="15693" y="30235"/>
                    <a:pt x="16216" y="30340"/>
                  </a:cubicBezTo>
                  <a:cubicBezTo>
                    <a:pt x="16342" y="30361"/>
                    <a:pt x="16467" y="30319"/>
                    <a:pt x="16634" y="30319"/>
                  </a:cubicBezTo>
                  <a:cubicBezTo>
                    <a:pt x="16572" y="30068"/>
                    <a:pt x="16551" y="29921"/>
                    <a:pt x="16488" y="29754"/>
                  </a:cubicBezTo>
                  <a:cubicBezTo>
                    <a:pt x="16174" y="28896"/>
                    <a:pt x="16028" y="28017"/>
                    <a:pt x="15965" y="27097"/>
                  </a:cubicBezTo>
                  <a:cubicBezTo>
                    <a:pt x="15944" y="26406"/>
                    <a:pt x="15735" y="25883"/>
                    <a:pt x="15254" y="25444"/>
                  </a:cubicBezTo>
                  <a:cubicBezTo>
                    <a:pt x="15212" y="25444"/>
                    <a:pt x="15191" y="25423"/>
                    <a:pt x="15149" y="25339"/>
                  </a:cubicBezTo>
                  <a:close/>
                  <a:moveTo>
                    <a:pt x="48376" y="26092"/>
                  </a:moveTo>
                  <a:cubicBezTo>
                    <a:pt x="48250" y="26260"/>
                    <a:pt x="48125" y="26427"/>
                    <a:pt x="47957" y="26532"/>
                  </a:cubicBezTo>
                  <a:cubicBezTo>
                    <a:pt x="47580" y="26804"/>
                    <a:pt x="47413" y="27201"/>
                    <a:pt x="47225" y="27620"/>
                  </a:cubicBezTo>
                  <a:cubicBezTo>
                    <a:pt x="46995" y="28227"/>
                    <a:pt x="46744" y="28833"/>
                    <a:pt x="46451" y="29398"/>
                  </a:cubicBezTo>
                  <a:cubicBezTo>
                    <a:pt x="46325" y="29712"/>
                    <a:pt x="46137" y="30005"/>
                    <a:pt x="45969" y="30319"/>
                  </a:cubicBezTo>
                  <a:cubicBezTo>
                    <a:pt x="46116" y="30382"/>
                    <a:pt x="46179" y="30507"/>
                    <a:pt x="46262" y="30528"/>
                  </a:cubicBezTo>
                  <a:cubicBezTo>
                    <a:pt x="46555" y="30570"/>
                    <a:pt x="46806" y="30528"/>
                    <a:pt x="47099" y="30445"/>
                  </a:cubicBezTo>
                  <a:cubicBezTo>
                    <a:pt x="48104" y="30110"/>
                    <a:pt x="48836" y="29398"/>
                    <a:pt x="49526" y="28666"/>
                  </a:cubicBezTo>
                  <a:cubicBezTo>
                    <a:pt x="49631" y="28561"/>
                    <a:pt x="49694" y="28436"/>
                    <a:pt x="49736" y="28310"/>
                  </a:cubicBezTo>
                  <a:cubicBezTo>
                    <a:pt x="49903" y="27745"/>
                    <a:pt x="50049" y="27201"/>
                    <a:pt x="49924" y="26657"/>
                  </a:cubicBezTo>
                  <a:cubicBezTo>
                    <a:pt x="49526" y="26260"/>
                    <a:pt x="49108" y="25904"/>
                    <a:pt x="48376" y="26092"/>
                  </a:cubicBezTo>
                  <a:close/>
                  <a:moveTo>
                    <a:pt x="54423" y="57415"/>
                  </a:moveTo>
                  <a:cubicBezTo>
                    <a:pt x="54485" y="57457"/>
                    <a:pt x="54527" y="57499"/>
                    <a:pt x="54590" y="57520"/>
                  </a:cubicBezTo>
                  <a:cubicBezTo>
                    <a:pt x="54799" y="57143"/>
                    <a:pt x="55113" y="56997"/>
                    <a:pt x="55448" y="56913"/>
                  </a:cubicBezTo>
                  <a:cubicBezTo>
                    <a:pt x="55511" y="56892"/>
                    <a:pt x="55552" y="56787"/>
                    <a:pt x="55657" y="56683"/>
                  </a:cubicBezTo>
                  <a:cubicBezTo>
                    <a:pt x="55197" y="56683"/>
                    <a:pt x="54862" y="56662"/>
                    <a:pt x="54464" y="56662"/>
                  </a:cubicBezTo>
                  <a:cubicBezTo>
                    <a:pt x="54443" y="56934"/>
                    <a:pt x="54423" y="57185"/>
                    <a:pt x="54423" y="57415"/>
                  </a:cubicBezTo>
                  <a:close/>
                  <a:moveTo>
                    <a:pt x="54527" y="55030"/>
                  </a:moveTo>
                  <a:cubicBezTo>
                    <a:pt x="54443" y="55344"/>
                    <a:pt x="54527" y="55469"/>
                    <a:pt x="54736" y="55448"/>
                  </a:cubicBezTo>
                  <a:cubicBezTo>
                    <a:pt x="54967" y="55406"/>
                    <a:pt x="55218" y="55302"/>
                    <a:pt x="55531" y="55197"/>
                  </a:cubicBezTo>
                  <a:cubicBezTo>
                    <a:pt x="55134" y="55113"/>
                    <a:pt x="54841" y="55093"/>
                    <a:pt x="54527" y="550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2;p35">
              <a:extLst>
                <a:ext uri="{FF2B5EF4-FFF2-40B4-BE49-F238E27FC236}">
                  <a16:creationId xmlns:a16="http://schemas.microsoft.com/office/drawing/2014/main" id="{443A4EE8-D6CB-3D51-7F53-13C50AC13F31}"/>
                </a:ext>
              </a:extLst>
            </p:cNvPr>
            <p:cNvSpPr/>
            <p:nvPr/>
          </p:nvSpPr>
          <p:spPr>
            <a:xfrm>
              <a:off x="6567150" y="2642588"/>
              <a:ext cx="348400" cy="196175"/>
            </a:xfrm>
            <a:custGeom>
              <a:avLst/>
              <a:gdLst/>
              <a:ahLst/>
              <a:cxnLst/>
              <a:rect l="l" t="t" r="r" b="b"/>
              <a:pathLst>
                <a:path w="13936" h="7847" extrusionOk="0">
                  <a:moveTo>
                    <a:pt x="460" y="1256"/>
                  </a:moveTo>
                  <a:cubicBezTo>
                    <a:pt x="293" y="1109"/>
                    <a:pt x="147" y="984"/>
                    <a:pt x="21" y="879"/>
                  </a:cubicBezTo>
                  <a:cubicBezTo>
                    <a:pt x="0" y="837"/>
                    <a:pt x="21" y="816"/>
                    <a:pt x="21" y="733"/>
                  </a:cubicBezTo>
                  <a:cubicBezTo>
                    <a:pt x="293" y="503"/>
                    <a:pt x="607" y="272"/>
                    <a:pt x="1004" y="293"/>
                  </a:cubicBezTo>
                  <a:cubicBezTo>
                    <a:pt x="1109" y="293"/>
                    <a:pt x="1256" y="293"/>
                    <a:pt x="1360" y="272"/>
                  </a:cubicBezTo>
                  <a:cubicBezTo>
                    <a:pt x="2448" y="0"/>
                    <a:pt x="3557" y="42"/>
                    <a:pt x="4645" y="42"/>
                  </a:cubicBezTo>
                  <a:cubicBezTo>
                    <a:pt x="6507" y="63"/>
                    <a:pt x="8328" y="63"/>
                    <a:pt x="10190" y="84"/>
                  </a:cubicBezTo>
                  <a:cubicBezTo>
                    <a:pt x="10587" y="84"/>
                    <a:pt x="10985" y="84"/>
                    <a:pt x="11383" y="251"/>
                  </a:cubicBezTo>
                  <a:cubicBezTo>
                    <a:pt x="11634" y="356"/>
                    <a:pt x="11927" y="314"/>
                    <a:pt x="12220" y="314"/>
                  </a:cubicBezTo>
                  <a:cubicBezTo>
                    <a:pt x="12596" y="314"/>
                    <a:pt x="12889" y="482"/>
                    <a:pt x="13224" y="649"/>
                  </a:cubicBezTo>
                  <a:cubicBezTo>
                    <a:pt x="13831" y="1005"/>
                    <a:pt x="13935" y="1465"/>
                    <a:pt x="13914" y="2072"/>
                  </a:cubicBezTo>
                  <a:cubicBezTo>
                    <a:pt x="13914" y="2490"/>
                    <a:pt x="13789" y="2825"/>
                    <a:pt x="13517" y="3139"/>
                  </a:cubicBezTo>
                  <a:cubicBezTo>
                    <a:pt x="13015" y="3788"/>
                    <a:pt x="12554" y="4478"/>
                    <a:pt x="12073" y="5127"/>
                  </a:cubicBezTo>
                  <a:cubicBezTo>
                    <a:pt x="11759" y="5608"/>
                    <a:pt x="11320" y="5964"/>
                    <a:pt x="11111" y="6508"/>
                  </a:cubicBezTo>
                  <a:cubicBezTo>
                    <a:pt x="10525" y="6989"/>
                    <a:pt x="9897" y="7303"/>
                    <a:pt x="9186" y="7491"/>
                  </a:cubicBezTo>
                  <a:cubicBezTo>
                    <a:pt x="7658" y="7847"/>
                    <a:pt x="6152" y="7679"/>
                    <a:pt x="4624" y="7596"/>
                  </a:cubicBezTo>
                  <a:cubicBezTo>
                    <a:pt x="3955" y="7554"/>
                    <a:pt x="3327" y="7219"/>
                    <a:pt x="2762" y="6842"/>
                  </a:cubicBezTo>
                  <a:cubicBezTo>
                    <a:pt x="2532" y="6654"/>
                    <a:pt x="2511" y="6257"/>
                    <a:pt x="2176" y="6068"/>
                  </a:cubicBezTo>
                  <a:cubicBezTo>
                    <a:pt x="1904" y="5943"/>
                    <a:pt x="1779" y="5608"/>
                    <a:pt x="1569" y="5357"/>
                  </a:cubicBezTo>
                  <a:cubicBezTo>
                    <a:pt x="1256" y="4980"/>
                    <a:pt x="1067" y="4520"/>
                    <a:pt x="984" y="4060"/>
                  </a:cubicBezTo>
                  <a:cubicBezTo>
                    <a:pt x="963" y="3955"/>
                    <a:pt x="942" y="3829"/>
                    <a:pt x="921" y="3746"/>
                  </a:cubicBezTo>
                  <a:cubicBezTo>
                    <a:pt x="565" y="2972"/>
                    <a:pt x="335" y="2155"/>
                    <a:pt x="460" y="1256"/>
                  </a:cubicBezTo>
                  <a:close/>
                  <a:moveTo>
                    <a:pt x="1444" y="900"/>
                  </a:moveTo>
                  <a:cubicBezTo>
                    <a:pt x="1402" y="1528"/>
                    <a:pt x="1360" y="2093"/>
                    <a:pt x="1590" y="2679"/>
                  </a:cubicBezTo>
                  <a:cubicBezTo>
                    <a:pt x="1779" y="3076"/>
                    <a:pt x="1862" y="3495"/>
                    <a:pt x="1988" y="3871"/>
                  </a:cubicBezTo>
                  <a:cubicBezTo>
                    <a:pt x="2176" y="4562"/>
                    <a:pt x="2448" y="5168"/>
                    <a:pt x="3076" y="5503"/>
                  </a:cubicBezTo>
                  <a:cubicBezTo>
                    <a:pt x="3181" y="5545"/>
                    <a:pt x="3264" y="5629"/>
                    <a:pt x="3327" y="5733"/>
                  </a:cubicBezTo>
                  <a:cubicBezTo>
                    <a:pt x="3871" y="6529"/>
                    <a:pt x="4729" y="6801"/>
                    <a:pt x="5587" y="6863"/>
                  </a:cubicBezTo>
                  <a:cubicBezTo>
                    <a:pt x="7763" y="7010"/>
                    <a:pt x="8035" y="6905"/>
                    <a:pt x="9981" y="5964"/>
                  </a:cubicBezTo>
                  <a:cubicBezTo>
                    <a:pt x="10023" y="5964"/>
                    <a:pt x="10043" y="5943"/>
                    <a:pt x="10064" y="5943"/>
                  </a:cubicBezTo>
                  <a:cubicBezTo>
                    <a:pt x="10336" y="5859"/>
                    <a:pt x="10483" y="5692"/>
                    <a:pt x="10650" y="5482"/>
                  </a:cubicBezTo>
                  <a:cubicBezTo>
                    <a:pt x="10985" y="5022"/>
                    <a:pt x="11341" y="4583"/>
                    <a:pt x="11696" y="4143"/>
                  </a:cubicBezTo>
                  <a:cubicBezTo>
                    <a:pt x="12115" y="3599"/>
                    <a:pt x="12492" y="3076"/>
                    <a:pt x="12868" y="2490"/>
                  </a:cubicBezTo>
                  <a:cubicBezTo>
                    <a:pt x="13224" y="1925"/>
                    <a:pt x="12868" y="1235"/>
                    <a:pt x="12178" y="1214"/>
                  </a:cubicBezTo>
                  <a:cubicBezTo>
                    <a:pt x="11738" y="1193"/>
                    <a:pt x="11299" y="1193"/>
                    <a:pt x="10859" y="1005"/>
                  </a:cubicBezTo>
                  <a:cubicBezTo>
                    <a:pt x="10650" y="921"/>
                    <a:pt x="10399" y="942"/>
                    <a:pt x="10169" y="921"/>
                  </a:cubicBezTo>
                  <a:cubicBezTo>
                    <a:pt x="8056" y="837"/>
                    <a:pt x="5921" y="795"/>
                    <a:pt x="3787" y="712"/>
                  </a:cubicBezTo>
                  <a:cubicBezTo>
                    <a:pt x="3034" y="649"/>
                    <a:pt x="2281" y="691"/>
                    <a:pt x="1444" y="9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3;p35">
              <a:extLst>
                <a:ext uri="{FF2B5EF4-FFF2-40B4-BE49-F238E27FC236}">
                  <a16:creationId xmlns:a16="http://schemas.microsoft.com/office/drawing/2014/main" id="{1E024F32-0D3C-A8C5-BF2F-6AE4E45E71CF}"/>
                </a:ext>
              </a:extLst>
            </p:cNvPr>
            <p:cNvSpPr/>
            <p:nvPr/>
          </p:nvSpPr>
          <p:spPr>
            <a:xfrm>
              <a:off x="6866350" y="2540063"/>
              <a:ext cx="48675" cy="46575"/>
            </a:xfrm>
            <a:custGeom>
              <a:avLst/>
              <a:gdLst/>
              <a:ahLst/>
              <a:cxnLst/>
              <a:rect l="l" t="t" r="r" b="b"/>
              <a:pathLst>
                <a:path w="1947" h="1863" extrusionOk="0">
                  <a:moveTo>
                    <a:pt x="942" y="0"/>
                  </a:moveTo>
                  <a:lnTo>
                    <a:pt x="1026" y="0"/>
                  </a:lnTo>
                  <a:cubicBezTo>
                    <a:pt x="1653" y="21"/>
                    <a:pt x="1946" y="398"/>
                    <a:pt x="1800" y="1026"/>
                  </a:cubicBezTo>
                  <a:cubicBezTo>
                    <a:pt x="1737" y="1465"/>
                    <a:pt x="1235" y="1863"/>
                    <a:pt x="837" y="1842"/>
                  </a:cubicBezTo>
                  <a:cubicBezTo>
                    <a:pt x="398" y="1779"/>
                    <a:pt x="21" y="1381"/>
                    <a:pt x="0" y="921"/>
                  </a:cubicBezTo>
                  <a:cubicBezTo>
                    <a:pt x="0" y="230"/>
                    <a:pt x="252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4;p35">
              <a:extLst>
                <a:ext uri="{FF2B5EF4-FFF2-40B4-BE49-F238E27FC236}">
                  <a16:creationId xmlns:a16="http://schemas.microsoft.com/office/drawing/2014/main" id="{FBEC295D-7D55-063E-BB39-A2FF5D85C2E9}"/>
                </a:ext>
              </a:extLst>
            </p:cNvPr>
            <p:cNvSpPr/>
            <p:nvPr/>
          </p:nvSpPr>
          <p:spPr>
            <a:xfrm>
              <a:off x="6514825" y="2540588"/>
              <a:ext cx="39775" cy="45000"/>
            </a:xfrm>
            <a:custGeom>
              <a:avLst/>
              <a:gdLst/>
              <a:ahLst/>
              <a:cxnLst/>
              <a:rect l="l" t="t" r="r" b="b"/>
              <a:pathLst>
                <a:path w="1591" h="1800" extrusionOk="0">
                  <a:moveTo>
                    <a:pt x="22" y="837"/>
                  </a:moveTo>
                  <a:cubicBezTo>
                    <a:pt x="43" y="733"/>
                    <a:pt x="43" y="586"/>
                    <a:pt x="105" y="398"/>
                  </a:cubicBezTo>
                  <a:cubicBezTo>
                    <a:pt x="147" y="189"/>
                    <a:pt x="315" y="63"/>
                    <a:pt x="524" y="21"/>
                  </a:cubicBezTo>
                  <a:cubicBezTo>
                    <a:pt x="670" y="0"/>
                    <a:pt x="859" y="0"/>
                    <a:pt x="1005" y="21"/>
                  </a:cubicBezTo>
                  <a:cubicBezTo>
                    <a:pt x="1298" y="63"/>
                    <a:pt x="1486" y="209"/>
                    <a:pt x="1528" y="502"/>
                  </a:cubicBezTo>
                  <a:cubicBezTo>
                    <a:pt x="1570" y="691"/>
                    <a:pt x="1591" y="900"/>
                    <a:pt x="1570" y="1067"/>
                  </a:cubicBezTo>
                  <a:cubicBezTo>
                    <a:pt x="1507" y="1590"/>
                    <a:pt x="1277" y="1800"/>
                    <a:pt x="733" y="1779"/>
                  </a:cubicBezTo>
                  <a:cubicBezTo>
                    <a:pt x="231" y="1779"/>
                    <a:pt x="22" y="1549"/>
                    <a:pt x="1" y="1046"/>
                  </a:cubicBezTo>
                  <a:cubicBezTo>
                    <a:pt x="1" y="1026"/>
                    <a:pt x="22" y="984"/>
                    <a:pt x="22" y="8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5;p35">
              <a:extLst>
                <a:ext uri="{FF2B5EF4-FFF2-40B4-BE49-F238E27FC236}">
                  <a16:creationId xmlns:a16="http://schemas.microsoft.com/office/drawing/2014/main" id="{8E9E2372-C390-4572-70F6-D90FA4167946}"/>
                </a:ext>
              </a:extLst>
            </p:cNvPr>
            <p:cNvSpPr/>
            <p:nvPr/>
          </p:nvSpPr>
          <p:spPr>
            <a:xfrm>
              <a:off x="7075050" y="3147888"/>
              <a:ext cx="124525" cy="213450"/>
            </a:xfrm>
            <a:custGeom>
              <a:avLst/>
              <a:gdLst/>
              <a:ahLst/>
              <a:cxnLst/>
              <a:rect l="l" t="t" r="r" b="b"/>
              <a:pathLst>
                <a:path w="4981" h="8538" extrusionOk="0">
                  <a:moveTo>
                    <a:pt x="3976" y="796"/>
                  </a:moveTo>
                  <a:cubicBezTo>
                    <a:pt x="4165" y="586"/>
                    <a:pt x="4228" y="335"/>
                    <a:pt x="4562" y="356"/>
                  </a:cubicBezTo>
                  <a:cubicBezTo>
                    <a:pt x="4792" y="377"/>
                    <a:pt x="4918" y="607"/>
                    <a:pt x="4918" y="1026"/>
                  </a:cubicBezTo>
                  <a:cubicBezTo>
                    <a:pt x="4939" y="2783"/>
                    <a:pt x="4981" y="4541"/>
                    <a:pt x="4981" y="6299"/>
                  </a:cubicBezTo>
                  <a:cubicBezTo>
                    <a:pt x="4981" y="7345"/>
                    <a:pt x="4290" y="8119"/>
                    <a:pt x="3265" y="8349"/>
                  </a:cubicBezTo>
                  <a:cubicBezTo>
                    <a:pt x="2679" y="8516"/>
                    <a:pt x="2051" y="8537"/>
                    <a:pt x="1445" y="8328"/>
                  </a:cubicBezTo>
                  <a:cubicBezTo>
                    <a:pt x="1256" y="8244"/>
                    <a:pt x="1068" y="8182"/>
                    <a:pt x="1068" y="7931"/>
                  </a:cubicBezTo>
                  <a:cubicBezTo>
                    <a:pt x="1068" y="7721"/>
                    <a:pt x="1256" y="7554"/>
                    <a:pt x="1528" y="7491"/>
                  </a:cubicBezTo>
                  <a:cubicBezTo>
                    <a:pt x="1779" y="7428"/>
                    <a:pt x="2010" y="7470"/>
                    <a:pt x="2282" y="7428"/>
                  </a:cubicBezTo>
                  <a:cubicBezTo>
                    <a:pt x="2575" y="7408"/>
                    <a:pt x="2847" y="7387"/>
                    <a:pt x="3119" y="7303"/>
                  </a:cubicBezTo>
                  <a:cubicBezTo>
                    <a:pt x="3579" y="7177"/>
                    <a:pt x="3893" y="6843"/>
                    <a:pt x="3935" y="6340"/>
                  </a:cubicBezTo>
                  <a:cubicBezTo>
                    <a:pt x="3976" y="5755"/>
                    <a:pt x="3956" y="5169"/>
                    <a:pt x="3956" y="4604"/>
                  </a:cubicBezTo>
                  <a:cubicBezTo>
                    <a:pt x="3725" y="4478"/>
                    <a:pt x="3642" y="4604"/>
                    <a:pt x="3537" y="4708"/>
                  </a:cubicBezTo>
                  <a:cubicBezTo>
                    <a:pt x="3160" y="5085"/>
                    <a:pt x="2721" y="5190"/>
                    <a:pt x="2198" y="5169"/>
                  </a:cubicBezTo>
                  <a:cubicBezTo>
                    <a:pt x="1779" y="5127"/>
                    <a:pt x="1361" y="5106"/>
                    <a:pt x="963" y="4897"/>
                  </a:cubicBezTo>
                  <a:cubicBezTo>
                    <a:pt x="378" y="4583"/>
                    <a:pt x="1" y="4143"/>
                    <a:pt x="64" y="3411"/>
                  </a:cubicBezTo>
                  <a:cubicBezTo>
                    <a:pt x="85" y="3118"/>
                    <a:pt x="64" y="2825"/>
                    <a:pt x="85" y="2574"/>
                  </a:cubicBezTo>
                  <a:cubicBezTo>
                    <a:pt x="210" y="1570"/>
                    <a:pt x="754" y="817"/>
                    <a:pt x="1633" y="356"/>
                  </a:cubicBezTo>
                  <a:cubicBezTo>
                    <a:pt x="2261" y="1"/>
                    <a:pt x="2930" y="63"/>
                    <a:pt x="3558" y="482"/>
                  </a:cubicBezTo>
                  <a:cubicBezTo>
                    <a:pt x="3746" y="566"/>
                    <a:pt x="3851" y="691"/>
                    <a:pt x="3976" y="796"/>
                  </a:cubicBezTo>
                  <a:close/>
                  <a:moveTo>
                    <a:pt x="3997" y="2051"/>
                  </a:moveTo>
                  <a:cubicBezTo>
                    <a:pt x="3767" y="1758"/>
                    <a:pt x="3579" y="1528"/>
                    <a:pt x="3370" y="1298"/>
                  </a:cubicBezTo>
                  <a:cubicBezTo>
                    <a:pt x="3223" y="1110"/>
                    <a:pt x="3035" y="1026"/>
                    <a:pt x="2784" y="1005"/>
                  </a:cubicBezTo>
                  <a:cubicBezTo>
                    <a:pt x="2365" y="1005"/>
                    <a:pt x="2010" y="1110"/>
                    <a:pt x="1696" y="1423"/>
                  </a:cubicBezTo>
                  <a:cubicBezTo>
                    <a:pt x="1110" y="2030"/>
                    <a:pt x="1026" y="2762"/>
                    <a:pt x="1110" y="3537"/>
                  </a:cubicBezTo>
                  <a:cubicBezTo>
                    <a:pt x="1131" y="3788"/>
                    <a:pt x="1277" y="3892"/>
                    <a:pt x="1466" y="3955"/>
                  </a:cubicBezTo>
                  <a:cubicBezTo>
                    <a:pt x="2198" y="4311"/>
                    <a:pt x="2784" y="4164"/>
                    <a:pt x="3223" y="3495"/>
                  </a:cubicBezTo>
                  <a:cubicBezTo>
                    <a:pt x="3537" y="3055"/>
                    <a:pt x="3767" y="2532"/>
                    <a:pt x="3997" y="20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6;p35">
              <a:extLst>
                <a:ext uri="{FF2B5EF4-FFF2-40B4-BE49-F238E27FC236}">
                  <a16:creationId xmlns:a16="http://schemas.microsoft.com/office/drawing/2014/main" id="{A6EDC9EC-F1B7-9844-441A-BD27183E96C0}"/>
                </a:ext>
              </a:extLst>
            </p:cNvPr>
            <p:cNvSpPr/>
            <p:nvPr/>
          </p:nvSpPr>
          <p:spPr>
            <a:xfrm>
              <a:off x="6522675" y="3078838"/>
              <a:ext cx="117200" cy="203500"/>
            </a:xfrm>
            <a:custGeom>
              <a:avLst/>
              <a:gdLst/>
              <a:ahLst/>
              <a:cxnLst/>
              <a:rect l="l" t="t" r="r" b="b"/>
              <a:pathLst>
                <a:path w="4688" h="8140" extrusionOk="0">
                  <a:moveTo>
                    <a:pt x="3432" y="5985"/>
                  </a:moveTo>
                  <a:cubicBezTo>
                    <a:pt x="3118" y="6257"/>
                    <a:pt x="2930" y="6403"/>
                    <a:pt x="2742" y="6550"/>
                  </a:cubicBezTo>
                  <a:cubicBezTo>
                    <a:pt x="2135" y="6989"/>
                    <a:pt x="1465" y="6989"/>
                    <a:pt x="817" y="6675"/>
                  </a:cubicBezTo>
                  <a:cubicBezTo>
                    <a:pt x="294" y="6403"/>
                    <a:pt x="22" y="5985"/>
                    <a:pt x="22" y="5357"/>
                  </a:cubicBezTo>
                  <a:cubicBezTo>
                    <a:pt x="1" y="4457"/>
                    <a:pt x="231" y="3641"/>
                    <a:pt x="817" y="2909"/>
                  </a:cubicBezTo>
                  <a:cubicBezTo>
                    <a:pt x="1465" y="2051"/>
                    <a:pt x="2239" y="1905"/>
                    <a:pt x="3181" y="2470"/>
                  </a:cubicBezTo>
                  <a:cubicBezTo>
                    <a:pt x="3265" y="2511"/>
                    <a:pt x="3348" y="2511"/>
                    <a:pt x="3453" y="2574"/>
                  </a:cubicBezTo>
                  <a:cubicBezTo>
                    <a:pt x="3537" y="2072"/>
                    <a:pt x="3537" y="1591"/>
                    <a:pt x="3495" y="1110"/>
                  </a:cubicBezTo>
                  <a:lnTo>
                    <a:pt x="2867" y="859"/>
                  </a:lnTo>
                  <a:cubicBezTo>
                    <a:pt x="2658" y="796"/>
                    <a:pt x="2428" y="733"/>
                    <a:pt x="2219" y="670"/>
                  </a:cubicBezTo>
                  <a:cubicBezTo>
                    <a:pt x="1967" y="587"/>
                    <a:pt x="1821" y="419"/>
                    <a:pt x="1905" y="252"/>
                  </a:cubicBezTo>
                  <a:cubicBezTo>
                    <a:pt x="1988" y="105"/>
                    <a:pt x="2177" y="1"/>
                    <a:pt x="2428" y="84"/>
                  </a:cubicBezTo>
                  <a:cubicBezTo>
                    <a:pt x="2909" y="189"/>
                    <a:pt x="3369" y="315"/>
                    <a:pt x="3809" y="440"/>
                  </a:cubicBezTo>
                  <a:cubicBezTo>
                    <a:pt x="4206" y="545"/>
                    <a:pt x="4436" y="817"/>
                    <a:pt x="4436" y="1256"/>
                  </a:cubicBezTo>
                  <a:lnTo>
                    <a:pt x="4436" y="2198"/>
                  </a:lnTo>
                  <a:cubicBezTo>
                    <a:pt x="4436" y="2511"/>
                    <a:pt x="4415" y="2804"/>
                    <a:pt x="4604" y="3118"/>
                  </a:cubicBezTo>
                  <a:cubicBezTo>
                    <a:pt x="4687" y="3265"/>
                    <a:pt x="4687" y="3495"/>
                    <a:pt x="4646" y="3683"/>
                  </a:cubicBezTo>
                  <a:cubicBezTo>
                    <a:pt x="4499" y="4939"/>
                    <a:pt x="4436" y="6236"/>
                    <a:pt x="4583" y="7512"/>
                  </a:cubicBezTo>
                  <a:cubicBezTo>
                    <a:pt x="4604" y="7826"/>
                    <a:pt x="4478" y="8035"/>
                    <a:pt x="4206" y="8077"/>
                  </a:cubicBezTo>
                  <a:cubicBezTo>
                    <a:pt x="3892" y="8140"/>
                    <a:pt x="3599" y="8014"/>
                    <a:pt x="3537" y="7721"/>
                  </a:cubicBezTo>
                  <a:cubicBezTo>
                    <a:pt x="3474" y="7533"/>
                    <a:pt x="3474" y="7324"/>
                    <a:pt x="3474" y="7136"/>
                  </a:cubicBezTo>
                  <a:cubicBezTo>
                    <a:pt x="3432" y="6759"/>
                    <a:pt x="3453" y="6466"/>
                    <a:pt x="3432" y="5985"/>
                  </a:cubicBezTo>
                  <a:close/>
                  <a:moveTo>
                    <a:pt x="3453" y="4102"/>
                  </a:moveTo>
                  <a:cubicBezTo>
                    <a:pt x="3307" y="3872"/>
                    <a:pt x="3160" y="3662"/>
                    <a:pt x="3055" y="3453"/>
                  </a:cubicBezTo>
                  <a:cubicBezTo>
                    <a:pt x="2700" y="2804"/>
                    <a:pt x="2114" y="2742"/>
                    <a:pt x="1654" y="3348"/>
                  </a:cubicBezTo>
                  <a:cubicBezTo>
                    <a:pt x="1193" y="3934"/>
                    <a:pt x="1026" y="4604"/>
                    <a:pt x="1047" y="5336"/>
                  </a:cubicBezTo>
                  <a:cubicBezTo>
                    <a:pt x="1068" y="5880"/>
                    <a:pt x="1654" y="6173"/>
                    <a:pt x="2093" y="5838"/>
                  </a:cubicBezTo>
                  <a:cubicBezTo>
                    <a:pt x="2700" y="5357"/>
                    <a:pt x="3307" y="4897"/>
                    <a:pt x="3453" y="4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7;p35">
              <a:extLst>
                <a:ext uri="{FF2B5EF4-FFF2-40B4-BE49-F238E27FC236}">
                  <a16:creationId xmlns:a16="http://schemas.microsoft.com/office/drawing/2014/main" id="{4B7020A8-64D4-0AEC-7B86-48090E20EB61}"/>
                </a:ext>
              </a:extLst>
            </p:cNvPr>
            <p:cNvSpPr/>
            <p:nvPr/>
          </p:nvSpPr>
          <p:spPr>
            <a:xfrm>
              <a:off x="6245450" y="3023388"/>
              <a:ext cx="133925" cy="313350"/>
            </a:xfrm>
            <a:custGeom>
              <a:avLst/>
              <a:gdLst/>
              <a:ahLst/>
              <a:cxnLst/>
              <a:rect l="l" t="t" r="r" b="b"/>
              <a:pathLst>
                <a:path w="5357" h="12534" extrusionOk="0">
                  <a:moveTo>
                    <a:pt x="1088" y="11509"/>
                  </a:moveTo>
                  <a:cubicBezTo>
                    <a:pt x="1360" y="11509"/>
                    <a:pt x="1548" y="11551"/>
                    <a:pt x="1716" y="11509"/>
                  </a:cubicBezTo>
                  <a:cubicBezTo>
                    <a:pt x="2406" y="11341"/>
                    <a:pt x="3097" y="11195"/>
                    <a:pt x="3787" y="11007"/>
                  </a:cubicBezTo>
                  <a:cubicBezTo>
                    <a:pt x="4248" y="10881"/>
                    <a:pt x="4666" y="10923"/>
                    <a:pt x="5126" y="11007"/>
                  </a:cubicBezTo>
                  <a:cubicBezTo>
                    <a:pt x="5273" y="11027"/>
                    <a:pt x="5357" y="11237"/>
                    <a:pt x="5273" y="11425"/>
                  </a:cubicBezTo>
                  <a:cubicBezTo>
                    <a:pt x="5210" y="11634"/>
                    <a:pt x="5043" y="11739"/>
                    <a:pt x="4833" y="11802"/>
                  </a:cubicBezTo>
                  <a:cubicBezTo>
                    <a:pt x="3871" y="12011"/>
                    <a:pt x="2929" y="12262"/>
                    <a:pt x="1925" y="12450"/>
                  </a:cubicBezTo>
                  <a:cubicBezTo>
                    <a:pt x="1465" y="12534"/>
                    <a:pt x="963" y="12471"/>
                    <a:pt x="481" y="12450"/>
                  </a:cubicBezTo>
                  <a:cubicBezTo>
                    <a:pt x="209" y="12429"/>
                    <a:pt x="42" y="12241"/>
                    <a:pt x="21" y="11927"/>
                  </a:cubicBezTo>
                  <a:cubicBezTo>
                    <a:pt x="0" y="11718"/>
                    <a:pt x="21" y="11530"/>
                    <a:pt x="21" y="11320"/>
                  </a:cubicBezTo>
                  <a:cubicBezTo>
                    <a:pt x="63" y="8914"/>
                    <a:pt x="126" y="6508"/>
                    <a:pt x="209" y="4102"/>
                  </a:cubicBezTo>
                  <a:cubicBezTo>
                    <a:pt x="230" y="3056"/>
                    <a:pt x="272" y="2009"/>
                    <a:pt x="335" y="963"/>
                  </a:cubicBezTo>
                  <a:cubicBezTo>
                    <a:pt x="335" y="733"/>
                    <a:pt x="377" y="524"/>
                    <a:pt x="439" y="294"/>
                  </a:cubicBezTo>
                  <a:cubicBezTo>
                    <a:pt x="460" y="189"/>
                    <a:pt x="565" y="84"/>
                    <a:pt x="649" y="43"/>
                  </a:cubicBezTo>
                  <a:cubicBezTo>
                    <a:pt x="732" y="1"/>
                    <a:pt x="858" y="43"/>
                    <a:pt x="984" y="43"/>
                  </a:cubicBezTo>
                  <a:cubicBezTo>
                    <a:pt x="1004" y="210"/>
                    <a:pt x="1046" y="336"/>
                    <a:pt x="1046" y="461"/>
                  </a:cubicBezTo>
                  <a:cubicBezTo>
                    <a:pt x="1067" y="2093"/>
                    <a:pt x="1088" y="3704"/>
                    <a:pt x="1088" y="5315"/>
                  </a:cubicBezTo>
                  <a:cubicBezTo>
                    <a:pt x="1088" y="7094"/>
                    <a:pt x="1067" y="8893"/>
                    <a:pt x="1046" y="10672"/>
                  </a:cubicBezTo>
                  <a:cubicBezTo>
                    <a:pt x="1067" y="10902"/>
                    <a:pt x="1088" y="11195"/>
                    <a:pt x="1088" y="11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8;p35">
              <a:extLst>
                <a:ext uri="{FF2B5EF4-FFF2-40B4-BE49-F238E27FC236}">
                  <a16:creationId xmlns:a16="http://schemas.microsoft.com/office/drawing/2014/main" id="{8949475D-F3A6-DCFC-4111-FBED4A3B5701}"/>
                </a:ext>
              </a:extLst>
            </p:cNvPr>
            <p:cNvSpPr/>
            <p:nvPr/>
          </p:nvSpPr>
          <p:spPr>
            <a:xfrm>
              <a:off x="6968875" y="3122263"/>
              <a:ext cx="102025" cy="149625"/>
            </a:xfrm>
            <a:custGeom>
              <a:avLst/>
              <a:gdLst/>
              <a:ahLst/>
              <a:cxnLst/>
              <a:rect l="l" t="t" r="r" b="b"/>
              <a:pathLst>
                <a:path w="4081" h="5985" extrusionOk="0">
                  <a:moveTo>
                    <a:pt x="1151" y="858"/>
                  </a:moveTo>
                  <a:cubicBezTo>
                    <a:pt x="1632" y="691"/>
                    <a:pt x="2072" y="544"/>
                    <a:pt x="2490" y="419"/>
                  </a:cubicBezTo>
                  <a:cubicBezTo>
                    <a:pt x="2804" y="335"/>
                    <a:pt x="3118" y="272"/>
                    <a:pt x="3411" y="461"/>
                  </a:cubicBezTo>
                  <a:cubicBezTo>
                    <a:pt x="3725" y="670"/>
                    <a:pt x="3955" y="942"/>
                    <a:pt x="3934" y="1381"/>
                  </a:cubicBezTo>
                  <a:cubicBezTo>
                    <a:pt x="3913" y="2323"/>
                    <a:pt x="3913" y="3243"/>
                    <a:pt x="3913" y="4185"/>
                  </a:cubicBezTo>
                  <a:cubicBezTo>
                    <a:pt x="3913" y="4541"/>
                    <a:pt x="3871" y="4917"/>
                    <a:pt x="3976" y="5273"/>
                  </a:cubicBezTo>
                  <a:cubicBezTo>
                    <a:pt x="4081" y="5608"/>
                    <a:pt x="3871" y="5901"/>
                    <a:pt x="3516" y="5922"/>
                  </a:cubicBezTo>
                  <a:cubicBezTo>
                    <a:pt x="3181" y="5984"/>
                    <a:pt x="2888" y="5775"/>
                    <a:pt x="2825" y="5461"/>
                  </a:cubicBezTo>
                  <a:cubicBezTo>
                    <a:pt x="2804" y="5231"/>
                    <a:pt x="2804" y="5022"/>
                    <a:pt x="2804" y="4771"/>
                  </a:cubicBezTo>
                  <a:cubicBezTo>
                    <a:pt x="2825" y="3871"/>
                    <a:pt x="2867" y="2971"/>
                    <a:pt x="2867" y="2051"/>
                  </a:cubicBezTo>
                  <a:cubicBezTo>
                    <a:pt x="2867" y="1883"/>
                    <a:pt x="2825" y="1695"/>
                    <a:pt x="2825" y="1507"/>
                  </a:cubicBezTo>
                  <a:cubicBezTo>
                    <a:pt x="2156" y="1402"/>
                    <a:pt x="1674" y="1779"/>
                    <a:pt x="1130" y="2114"/>
                  </a:cubicBezTo>
                  <a:cubicBezTo>
                    <a:pt x="1130" y="2762"/>
                    <a:pt x="1109" y="3453"/>
                    <a:pt x="1109" y="4101"/>
                  </a:cubicBezTo>
                  <a:cubicBezTo>
                    <a:pt x="1109" y="4331"/>
                    <a:pt x="1109" y="4541"/>
                    <a:pt x="1088" y="4771"/>
                  </a:cubicBezTo>
                  <a:cubicBezTo>
                    <a:pt x="1026" y="5127"/>
                    <a:pt x="796" y="5336"/>
                    <a:pt x="524" y="5294"/>
                  </a:cubicBezTo>
                  <a:cubicBezTo>
                    <a:pt x="272" y="5273"/>
                    <a:pt x="63" y="5064"/>
                    <a:pt x="0" y="4729"/>
                  </a:cubicBezTo>
                  <a:lnTo>
                    <a:pt x="0" y="4457"/>
                  </a:lnTo>
                  <a:cubicBezTo>
                    <a:pt x="63" y="3264"/>
                    <a:pt x="105" y="2030"/>
                    <a:pt x="168" y="837"/>
                  </a:cubicBezTo>
                  <a:cubicBezTo>
                    <a:pt x="168" y="628"/>
                    <a:pt x="252" y="377"/>
                    <a:pt x="356" y="210"/>
                  </a:cubicBezTo>
                  <a:cubicBezTo>
                    <a:pt x="461" y="0"/>
                    <a:pt x="796" y="0"/>
                    <a:pt x="900" y="210"/>
                  </a:cubicBezTo>
                  <a:cubicBezTo>
                    <a:pt x="984" y="377"/>
                    <a:pt x="1068" y="586"/>
                    <a:pt x="1151" y="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9;p35">
              <a:extLst>
                <a:ext uri="{FF2B5EF4-FFF2-40B4-BE49-F238E27FC236}">
                  <a16:creationId xmlns:a16="http://schemas.microsoft.com/office/drawing/2014/main" id="{5D1CCFD2-B2D7-9081-AB35-1B33E49EEE33}"/>
                </a:ext>
              </a:extLst>
            </p:cNvPr>
            <p:cNvSpPr/>
            <p:nvPr/>
          </p:nvSpPr>
          <p:spPr>
            <a:xfrm>
              <a:off x="6406550" y="3128013"/>
              <a:ext cx="85300" cy="186250"/>
            </a:xfrm>
            <a:custGeom>
              <a:avLst/>
              <a:gdLst/>
              <a:ahLst/>
              <a:cxnLst/>
              <a:rect l="l" t="t" r="r" b="b"/>
              <a:pathLst>
                <a:path w="3412" h="7450" extrusionOk="0">
                  <a:moveTo>
                    <a:pt x="1026" y="3955"/>
                  </a:moveTo>
                  <a:cubicBezTo>
                    <a:pt x="1026" y="4499"/>
                    <a:pt x="1005" y="5022"/>
                    <a:pt x="1005" y="5524"/>
                  </a:cubicBezTo>
                  <a:lnTo>
                    <a:pt x="1005" y="5859"/>
                  </a:lnTo>
                  <a:cubicBezTo>
                    <a:pt x="1068" y="6257"/>
                    <a:pt x="1340" y="6466"/>
                    <a:pt x="1737" y="6319"/>
                  </a:cubicBezTo>
                  <a:cubicBezTo>
                    <a:pt x="2030" y="6215"/>
                    <a:pt x="2302" y="6068"/>
                    <a:pt x="2574" y="5943"/>
                  </a:cubicBezTo>
                  <a:cubicBezTo>
                    <a:pt x="2700" y="5880"/>
                    <a:pt x="2804" y="5754"/>
                    <a:pt x="2930" y="5754"/>
                  </a:cubicBezTo>
                  <a:cubicBezTo>
                    <a:pt x="3076" y="5713"/>
                    <a:pt x="3223" y="5775"/>
                    <a:pt x="3306" y="5880"/>
                  </a:cubicBezTo>
                  <a:cubicBezTo>
                    <a:pt x="3390" y="5964"/>
                    <a:pt x="3411" y="6131"/>
                    <a:pt x="3411" y="6278"/>
                  </a:cubicBezTo>
                  <a:cubicBezTo>
                    <a:pt x="3411" y="6340"/>
                    <a:pt x="3348" y="6424"/>
                    <a:pt x="3286" y="6487"/>
                  </a:cubicBezTo>
                  <a:cubicBezTo>
                    <a:pt x="2595" y="7114"/>
                    <a:pt x="1821" y="7449"/>
                    <a:pt x="879" y="7177"/>
                  </a:cubicBezTo>
                  <a:cubicBezTo>
                    <a:pt x="314" y="7031"/>
                    <a:pt x="1" y="6591"/>
                    <a:pt x="1" y="6026"/>
                  </a:cubicBezTo>
                  <a:cubicBezTo>
                    <a:pt x="1" y="4918"/>
                    <a:pt x="63" y="3767"/>
                    <a:pt x="84" y="2637"/>
                  </a:cubicBezTo>
                  <a:cubicBezTo>
                    <a:pt x="84" y="2449"/>
                    <a:pt x="189" y="2281"/>
                    <a:pt x="273" y="2093"/>
                  </a:cubicBezTo>
                  <a:cubicBezTo>
                    <a:pt x="398" y="1758"/>
                    <a:pt x="566" y="1402"/>
                    <a:pt x="628" y="1068"/>
                  </a:cubicBezTo>
                  <a:cubicBezTo>
                    <a:pt x="838" y="314"/>
                    <a:pt x="1319" y="0"/>
                    <a:pt x="1988" y="42"/>
                  </a:cubicBezTo>
                  <a:lnTo>
                    <a:pt x="2344" y="42"/>
                  </a:lnTo>
                  <a:cubicBezTo>
                    <a:pt x="2972" y="105"/>
                    <a:pt x="3223" y="419"/>
                    <a:pt x="3244" y="1047"/>
                  </a:cubicBezTo>
                  <a:cubicBezTo>
                    <a:pt x="3286" y="1674"/>
                    <a:pt x="3014" y="2135"/>
                    <a:pt x="2595" y="2532"/>
                  </a:cubicBezTo>
                  <a:cubicBezTo>
                    <a:pt x="2156" y="2930"/>
                    <a:pt x="1674" y="3285"/>
                    <a:pt x="1235" y="3683"/>
                  </a:cubicBezTo>
                  <a:cubicBezTo>
                    <a:pt x="1235" y="3746"/>
                    <a:pt x="1151" y="3809"/>
                    <a:pt x="1026" y="3955"/>
                  </a:cubicBezTo>
                  <a:close/>
                  <a:moveTo>
                    <a:pt x="2428" y="837"/>
                  </a:moveTo>
                  <a:cubicBezTo>
                    <a:pt x="2177" y="858"/>
                    <a:pt x="2009" y="816"/>
                    <a:pt x="1842" y="879"/>
                  </a:cubicBezTo>
                  <a:cubicBezTo>
                    <a:pt x="1737" y="942"/>
                    <a:pt x="1612" y="1068"/>
                    <a:pt x="1591" y="1193"/>
                  </a:cubicBezTo>
                  <a:cubicBezTo>
                    <a:pt x="1528" y="1612"/>
                    <a:pt x="1319" y="2009"/>
                    <a:pt x="1151" y="2386"/>
                  </a:cubicBezTo>
                  <a:cubicBezTo>
                    <a:pt x="1130" y="2428"/>
                    <a:pt x="1151" y="2532"/>
                    <a:pt x="1193" y="2658"/>
                  </a:cubicBezTo>
                  <a:cubicBezTo>
                    <a:pt x="1821" y="2197"/>
                    <a:pt x="2470" y="1800"/>
                    <a:pt x="2428" y="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0;p35">
              <a:extLst>
                <a:ext uri="{FF2B5EF4-FFF2-40B4-BE49-F238E27FC236}">
                  <a16:creationId xmlns:a16="http://schemas.microsoft.com/office/drawing/2014/main" id="{326762D7-A39E-DC78-011E-D6A8B4A442E1}"/>
                </a:ext>
              </a:extLst>
            </p:cNvPr>
            <p:cNvSpPr/>
            <p:nvPr/>
          </p:nvSpPr>
          <p:spPr>
            <a:xfrm>
              <a:off x="6784750" y="3156263"/>
              <a:ext cx="89475" cy="139175"/>
            </a:xfrm>
            <a:custGeom>
              <a:avLst/>
              <a:gdLst/>
              <a:ahLst/>
              <a:cxnLst/>
              <a:rect l="l" t="t" r="r" b="b"/>
              <a:pathLst>
                <a:path w="3579" h="5567" extrusionOk="0">
                  <a:moveTo>
                    <a:pt x="1067" y="1319"/>
                  </a:moveTo>
                  <a:cubicBezTo>
                    <a:pt x="1339" y="1193"/>
                    <a:pt x="1465" y="1151"/>
                    <a:pt x="1591" y="1088"/>
                  </a:cubicBezTo>
                  <a:cubicBezTo>
                    <a:pt x="1883" y="984"/>
                    <a:pt x="2176" y="879"/>
                    <a:pt x="2490" y="837"/>
                  </a:cubicBezTo>
                  <a:cubicBezTo>
                    <a:pt x="3327" y="691"/>
                    <a:pt x="3578" y="942"/>
                    <a:pt x="3578" y="1779"/>
                  </a:cubicBezTo>
                  <a:cubicBezTo>
                    <a:pt x="3578" y="2741"/>
                    <a:pt x="3557" y="3704"/>
                    <a:pt x="3536" y="4666"/>
                  </a:cubicBezTo>
                  <a:cubicBezTo>
                    <a:pt x="3536" y="4813"/>
                    <a:pt x="3536" y="4959"/>
                    <a:pt x="3495" y="5085"/>
                  </a:cubicBezTo>
                  <a:cubicBezTo>
                    <a:pt x="3474" y="5336"/>
                    <a:pt x="3264" y="5503"/>
                    <a:pt x="3034" y="5545"/>
                  </a:cubicBezTo>
                  <a:cubicBezTo>
                    <a:pt x="2804" y="5566"/>
                    <a:pt x="2532" y="5357"/>
                    <a:pt x="2511" y="5085"/>
                  </a:cubicBezTo>
                  <a:cubicBezTo>
                    <a:pt x="2490" y="4855"/>
                    <a:pt x="2490" y="4645"/>
                    <a:pt x="2490" y="4415"/>
                  </a:cubicBezTo>
                  <a:cubicBezTo>
                    <a:pt x="2490" y="3599"/>
                    <a:pt x="2511" y="2762"/>
                    <a:pt x="2532" y="1988"/>
                  </a:cubicBezTo>
                  <a:cubicBezTo>
                    <a:pt x="2302" y="1779"/>
                    <a:pt x="2155" y="1883"/>
                    <a:pt x="1967" y="1988"/>
                  </a:cubicBezTo>
                  <a:cubicBezTo>
                    <a:pt x="1486" y="2323"/>
                    <a:pt x="1277" y="2825"/>
                    <a:pt x="1130" y="3306"/>
                  </a:cubicBezTo>
                  <a:cubicBezTo>
                    <a:pt x="1047" y="3516"/>
                    <a:pt x="1026" y="3767"/>
                    <a:pt x="963" y="3976"/>
                  </a:cubicBezTo>
                  <a:cubicBezTo>
                    <a:pt x="921" y="4143"/>
                    <a:pt x="712" y="4290"/>
                    <a:pt x="503" y="4290"/>
                  </a:cubicBezTo>
                  <a:cubicBezTo>
                    <a:pt x="314" y="4290"/>
                    <a:pt x="84" y="4122"/>
                    <a:pt x="42" y="3934"/>
                  </a:cubicBezTo>
                  <a:cubicBezTo>
                    <a:pt x="21" y="3829"/>
                    <a:pt x="0" y="3704"/>
                    <a:pt x="0" y="3599"/>
                  </a:cubicBezTo>
                  <a:cubicBezTo>
                    <a:pt x="42" y="2616"/>
                    <a:pt x="105" y="1611"/>
                    <a:pt x="189" y="628"/>
                  </a:cubicBezTo>
                  <a:cubicBezTo>
                    <a:pt x="210" y="440"/>
                    <a:pt x="314" y="251"/>
                    <a:pt x="419" y="105"/>
                  </a:cubicBezTo>
                  <a:cubicBezTo>
                    <a:pt x="503" y="21"/>
                    <a:pt x="670" y="0"/>
                    <a:pt x="816" y="21"/>
                  </a:cubicBezTo>
                  <a:cubicBezTo>
                    <a:pt x="921" y="42"/>
                    <a:pt x="1047" y="210"/>
                    <a:pt x="1047" y="314"/>
                  </a:cubicBezTo>
                  <a:cubicBezTo>
                    <a:pt x="1109" y="628"/>
                    <a:pt x="1067" y="900"/>
                    <a:pt x="1067" y="1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1;p35">
              <a:extLst>
                <a:ext uri="{FF2B5EF4-FFF2-40B4-BE49-F238E27FC236}">
                  <a16:creationId xmlns:a16="http://schemas.microsoft.com/office/drawing/2014/main" id="{6917C49C-899D-E082-DACF-8407B7A484B4}"/>
                </a:ext>
              </a:extLst>
            </p:cNvPr>
            <p:cNvSpPr/>
            <p:nvPr/>
          </p:nvSpPr>
          <p:spPr>
            <a:xfrm>
              <a:off x="6680125" y="3102913"/>
              <a:ext cx="77450" cy="187275"/>
            </a:xfrm>
            <a:custGeom>
              <a:avLst/>
              <a:gdLst/>
              <a:ahLst/>
              <a:cxnLst/>
              <a:rect l="l" t="t" r="r" b="b"/>
              <a:pathLst>
                <a:path w="3098" h="7491" extrusionOk="0">
                  <a:moveTo>
                    <a:pt x="1151" y="2909"/>
                  </a:moveTo>
                  <a:cubicBezTo>
                    <a:pt x="1444" y="2699"/>
                    <a:pt x="1654" y="2553"/>
                    <a:pt x="1884" y="2365"/>
                  </a:cubicBezTo>
                  <a:cubicBezTo>
                    <a:pt x="2156" y="2176"/>
                    <a:pt x="2428" y="2092"/>
                    <a:pt x="2763" y="2176"/>
                  </a:cubicBezTo>
                  <a:cubicBezTo>
                    <a:pt x="2951" y="2239"/>
                    <a:pt x="3097" y="2323"/>
                    <a:pt x="3097" y="2511"/>
                  </a:cubicBezTo>
                  <a:cubicBezTo>
                    <a:pt x="3097" y="2637"/>
                    <a:pt x="3014" y="2783"/>
                    <a:pt x="2930" y="2888"/>
                  </a:cubicBezTo>
                  <a:cubicBezTo>
                    <a:pt x="2825" y="2992"/>
                    <a:pt x="2679" y="3013"/>
                    <a:pt x="2574" y="3097"/>
                  </a:cubicBezTo>
                  <a:cubicBezTo>
                    <a:pt x="1654" y="3725"/>
                    <a:pt x="1068" y="4561"/>
                    <a:pt x="1047" y="5712"/>
                  </a:cubicBezTo>
                  <a:cubicBezTo>
                    <a:pt x="1047" y="6047"/>
                    <a:pt x="1047" y="6382"/>
                    <a:pt x="1026" y="6717"/>
                  </a:cubicBezTo>
                  <a:cubicBezTo>
                    <a:pt x="1026" y="6884"/>
                    <a:pt x="963" y="7072"/>
                    <a:pt x="900" y="7198"/>
                  </a:cubicBezTo>
                  <a:cubicBezTo>
                    <a:pt x="817" y="7386"/>
                    <a:pt x="545" y="7491"/>
                    <a:pt x="398" y="7407"/>
                  </a:cubicBezTo>
                  <a:cubicBezTo>
                    <a:pt x="273" y="7344"/>
                    <a:pt x="126" y="7219"/>
                    <a:pt x="63" y="7093"/>
                  </a:cubicBezTo>
                  <a:cubicBezTo>
                    <a:pt x="1" y="6989"/>
                    <a:pt x="1" y="6800"/>
                    <a:pt x="1" y="6675"/>
                  </a:cubicBezTo>
                  <a:cubicBezTo>
                    <a:pt x="63" y="4729"/>
                    <a:pt x="105" y="2825"/>
                    <a:pt x="168" y="900"/>
                  </a:cubicBezTo>
                  <a:cubicBezTo>
                    <a:pt x="168" y="712"/>
                    <a:pt x="210" y="502"/>
                    <a:pt x="273" y="314"/>
                  </a:cubicBezTo>
                  <a:cubicBezTo>
                    <a:pt x="314" y="126"/>
                    <a:pt x="545" y="0"/>
                    <a:pt x="733" y="21"/>
                  </a:cubicBezTo>
                  <a:cubicBezTo>
                    <a:pt x="921" y="63"/>
                    <a:pt x="1110" y="230"/>
                    <a:pt x="1130" y="419"/>
                  </a:cubicBezTo>
                  <a:cubicBezTo>
                    <a:pt x="1151" y="544"/>
                    <a:pt x="1130" y="712"/>
                    <a:pt x="1130" y="837"/>
                  </a:cubicBezTo>
                  <a:cubicBezTo>
                    <a:pt x="1130" y="1381"/>
                    <a:pt x="1110" y="1904"/>
                    <a:pt x="1110" y="2469"/>
                  </a:cubicBezTo>
                  <a:cubicBezTo>
                    <a:pt x="1068" y="2574"/>
                    <a:pt x="1130" y="2699"/>
                    <a:pt x="1151" y="29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2;p35">
              <a:extLst>
                <a:ext uri="{FF2B5EF4-FFF2-40B4-BE49-F238E27FC236}">
                  <a16:creationId xmlns:a16="http://schemas.microsoft.com/office/drawing/2014/main" id="{186253FB-36E3-EC52-10FB-637877509B11}"/>
                </a:ext>
              </a:extLst>
            </p:cNvPr>
            <p:cNvSpPr/>
            <p:nvPr/>
          </p:nvSpPr>
          <p:spPr>
            <a:xfrm>
              <a:off x="6903475" y="3155213"/>
              <a:ext cx="30900" cy="114575"/>
            </a:xfrm>
            <a:custGeom>
              <a:avLst/>
              <a:gdLst/>
              <a:ahLst/>
              <a:cxnLst/>
              <a:rect l="l" t="t" r="r" b="b"/>
              <a:pathLst>
                <a:path w="1236" h="4583" extrusionOk="0">
                  <a:moveTo>
                    <a:pt x="1131" y="2386"/>
                  </a:moveTo>
                  <a:cubicBezTo>
                    <a:pt x="1173" y="2888"/>
                    <a:pt x="1194" y="3411"/>
                    <a:pt x="1215" y="3892"/>
                  </a:cubicBezTo>
                  <a:cubicBezTo>
                    <a:pt x="1235" y="4269"/>
                    <a:pt x="1089" y="4457"/>
                    <a:pt x="775" y="4499"/>
                  </a:cubicBezTo>
                  <a:cubicBezTo>
                    <a:pt x="440" y="4583"/>
                    <a:pt x="147" y="4394"/>
                    <a:pt x="64" y="4081"/>
                  </a:cubicBezTo>
                  <a:cubicBezTo>
                    <a:pt x="43" y="3955"/>
                    <a:pt x="1" y="3788"/>
                    <a:pt x="1" y="3662"/>
                  </a:cubicBezTo>
                  <a:cubicBezTo>
                    <a:pt x="43" y="2783"/>
                    <a:pt x="43" y="1863"/>
                    <a:pt x="64" y="963"/>
                  </a:cubicBezTo>
                  <a:cubicBezTo>
                    <a:pt x="64" y="817"/>
                    <a:pt x="85" y="628"/>
                    <a:pt x="106" y="482"/>
                  </a:cubicBezTo>
                  <a:cubicBezTo>
                    <a:pt x="189" y="189"/>
                    <a:pt x="399" y="0"/>
                    <a:pt x="629" y="21"/>
                  </a:cubicBezTo>
                  <a:cubicBezTo>
                    <a:pt x="838" y="63"/>
                    <a:pt x="1026" y="210"/>
                    <a:pt x="1089" y="440"/>
                  </a:cubicBezTo>
                  <a:cubicBezTo>
                    <a:pt x="1110" y="628"/>
                    <a:pt x="1131" y="837"/>
                    <a:pt x="1131" y="1026"/>
                  </a:cubicBezTo>
                  <a:cubicBezTo>
                    <a:pt x="1152" y="1465"/>
                    <a:pt x="1152" y="1925"/>
                    <a:pt x="1131" y="2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3;p35">
              <a:extLst>
                <a:ext uri="{FF2B5EF4-FFF2-40B4-BE49-F238E27FC236}">
                  <a16:creationId xmlns:a16="http://schemas.microsoft.com/office/drawing/2014/main" id="{DD4B8BC7-EA45-D8ED-E7D1-DB901BFB218C}"/>
                </a:ext>
              </a:extLst>
            </p:cNvPr>
            <p:cNvSpPr/>
            <p:nvPr/>
          </p:nvSpPr>
          <p:spPr>
            <a:xfrm>
              <a:off x="6888850" y="3055313"/>
              <a:ext cx="45525" cy="41850"/>
            </a:xfrm>
            <a:custGeom>
              <a:avLst/>
              <a:gdLst/>
              <a:ahLst/>
              <a:cxnLst/>
              <a:rect l="l" t="t" r="r" b="b"/>
              <a:pathLst>
                <a:path w="1821" h="1674" extrusionOk="0">
                  <a:moveTo>
                    <a:pt x="837" y="1674"/>
                  </a:moveTo>
                  <a:cubicBezTo>
                    <a:pt x="691" y="1653"/>
                    <a:pt x="523" y="1674"/>
                    <a:pt x="377" y="1590"/>
                  </a:cubicBezTo>
                  <a:cubicBezTo>
                    <a:pt x="251" y="1528"/>
                    <a:pt x="63" y="1381"/>
                    <a:pt x="42" y="1256"/>
                  </a:cubicBezTo>
                  <a:cubicBezTo>
                    <a:pt x="0" y="1004"/>
                    <a:pt x="0" y="691"/>
                    <a:pt x="84" y="419"/>
                  </a:cubicBezTo>
                  <a:cubicBezTo>
                    <a:pt x="147" y="126"/>
                    <a:pt x="544" y="0"/>
                    <a:pt x="858" y="105"/>
                  </a:cubicBezTo>
                  <a:cubicBezTo>
                    <a:pt x="1130" y="209"/>
                    <a:pt x="1360" y="356"/>
                    <a:pt x="1590" y="523"/>
                  </a:cubicBezTo>
                  <a:cubicBezTo>
                    <a:pt x="1800" y="711"/>
                    <a:pt x="1820" y="963"/>
                    <a:pt x="1737" y="1235"/>
                  </a:cubicBezTo>
                  <a:cubicBezTo>
                    <a:pt x="1674" y="1465"/>
                    <a:pt x="1486" y="1590"/>
                    <a:pt x="1256" y="1632"/>
                  </a:cubicBezTo>
                  <a:cubicBezTo>
                    <a:pt x="1130" y="1653"/>
                    <a:pt x="1025" y="1653"/>
                    <a:pt x="837" y="16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2457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EEE9ABA-CE6F-4CF7-8ABC-A6B9CBFF5EE9}"/>
              </a:ext>
            </a:extLst>
          </p:cNvPr>
          <p:cNvSpPr txBox="1">
            <a:spLocks/>
          </p:cNvSpPr>
          <p:nvPr/>
        </p:nvSpPr>
        <p:spPr>
          <a:xfrm>
            <a:off x="1614252" y="421268"/>
            <a:ext cx="8672174" cy="469106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TM Neo Sans Intel" panose="02040603050506020204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/>
              <a:t>CÁC LỆNH CƠ BẢN TRONG NHÓM MOTION</a:t>
            </a:r>
            <a:endParaRPr lang="en-US" sz="2400" dirty="0"/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790A5C3F-70A3-46EF-96EC-1F50332A0E09}"/>
              </a:ext>
            </a:extLst>
          </p:cNvPr>
          <p:cNvSpPr/>
          <p:nvPr/>
        </p:nvSpPr>
        <p:spPr>
          <a:xfrm>
            <a:off x="5887864" y="2423193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9" name="Heptagon 18">
            <a:extLst>
              <a:ext uri="{FF2B5EF4-FFF2-40B4-BE49-F238E27FC236}">
                <a16:creationId xmlns:a16="http://schemas.microsoft.com/office/drawing/2014/main" id="{BADEB04B-72CB-4FE1-B274-4AA576D4F7EB}"/>
              </a:ext>
            </a:extLst>
          </p:cNvPr>
          <p:cNvSpPr/>
          <p:nvPr/>
        </p:nvSpPr>
        <p:spPr>
          <a:xfrm>
            <a:off x="5887864" y="3293784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C1694ABE-841C-4BB9-9F11-BDE011D9399B}"/>
              </a:ext>
            </a:extLst>
          </p:cNvPr>
          <p:cNvSpPr/>
          <p:nvPr/>
        </p:nvSpPr>
        <p:spPr>
          <a:xfrm>
            <a:off x="5887864" y="4107899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3C437D-6076-463C-A7F9-4DA37D3F5F33}"/>
              </a:ext>
            </a:extLst>
          </p:cNvPr>
          <p:cNvSpPr txBox="1"/>
          <p:nvPr/>
        </p:nvSpPr>
        <p:spPr>
          <a:xfrm>
            <a:off x="867039" y="3243902"/>
            <a:ext cx="3531225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Di chuyển 10 bước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0791B0-72E7-4DA6-9D35-ED8976C74842}"/>
              </a:ext>
            </a:extLst>
          </p:cNvPr>
          <p:cNvSpPr txBox="1"/>
          <p:nvPr/>
        </p:nvSpPr>
        <p:spPr>
          <a:xfrm>
            <a:off x="867039" y="2417957"/>
            <a:ext cx="3531224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Nếu chạm cạnh thì quay lại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A95AB9-85D1-456A-BCC7-176FFB3A8EBA}"/>
              </a:ext>
            </a:extLst>
          </p:cNvPr>
          <p:cNvSpPr txBox="1"/>
          <p:nvPr/>
        </p:nvSpPr>
        <p:spPr>
          <a:xfrm>
            <a:off x="867038" y="4069847"/>
            <a:ext cx="3531226" cy="769441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Nhân vật quay lại không bị lộn ngược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42" name="Heptagon 41">
            <a:extLst>
              <a:ext uri="{FF2B5EF4-FFF2-40B4-BE49-F238E27FC236}">
                <a16:creationId xmlns:a16="http://schemas.microsoft.com/office/drawing/2014/main" id="{5181D045-3909-465E-8C96-C08F7537475A}"/>
              </a:ext>
            </a:extLst>
          </p:cNvPr>
          <p:cNvSpPr/>
          <p:nvPr/>
        </p:nvSpPr>
        <p:spPr>
          <a:xfrm>
            <a:off x="300502" y="2406007"/>
            <a:ext cx="427220" cy="379780"/>
          </a:xfrm>
          <a:prstGeom prst="heptagon">
            <a:avLst/>
          </a:prstGeom>
          <a:solidFill>
            <a:srgbClr val="1556C9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43" name="Heptagon 42">
            <a:extLst>
              <a:ext uri="{FF2B5EF4-FFF2-40B4-BE49-F238E27FC236}">
                <a16:creationId xmlns:a16="http://schemas.microsoft.com/office/drawing/2014/main" id="{DAE80B0E-88C0-414A-A346-AC84F04F1994}"/>
              </a:ext>
            </a:extLst>
          </p:cNvPr>
          <p:cNvSpPr/>
          <p:nvPr/>
        </p:nvSpPr>
        <p:spPr>
          <a:xfrm>
            <a:off x="300502" y="3227931"/>
            <a:ext cx="427220" cy="379780"/>
          </a:xfrm>
          <a:prstGeom prst="heptagon">
            <a:avLst/>
          </a:prstGeom>
          <a:solidFill>
            <a:srgbClr val="1556C9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44" name="Heptagon 43">
            <a:extLst>
              <a:ext uri="{FF2B5EF4-FFF2-40B4-BE49-F238E27FC236}">
                <a16:creationId xmlns:a16="http://schemas.microsoft.com/office/drawing/2014/main" id="{F98D637D-CFF4-45CD-ABB2-18702DF57A18}"/>
              </a:ext>
            </a:extLst>
          </p:cNvPr>
          <p:cNvSpPr/>
          <p:nvPr/>
        </p:nvSpPr>
        <p:spPr>
          <a:xfrm>
            <a:off x="300502" y="4049854"/>
            <a:ext cx="427220" cy="379780"/>
          </a:xfrm>
          <a:prstGeom prst="heptagon">
            <a:avLst/>
          </a:prstGeom>
          <a:solidFill>
            <a:srgbClr val="1556C9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177FE3-C3A1-8809-79CE-BE48F1731C21}"/>
              </a:ext>
            </a:extLst>
          </p:cNvPr>
          <p:cNvSpPr txBox="1"/>
          <p:nvPr/>
        </p:nvSpPr>
        <p:spPr>
          <a:xfrm>
            <a:off x="6405472" y="1596260"/>
            <a:ext cx="1819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Khối lệnh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0D52BC-B4AD-1E24-C119-23A780B3808F}"/>
              </a:ext>
            </a:extLst>
          </p:cNvPr>
          <p:cNvSpPr txBox="1"/>
          <p:nvPr/>
        </p:nvSpPr>
        <p:spPr>
          <a:xfrm>
            <a:off x="514112" y="1586675"/>
            <a:ext cx="3534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Ý nghĩa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A2E397-5AC7-2626-7EF8-2FE02497B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581" y="2345215"/>
            <a:ext cx="1687033" cy="678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FF241A-86E8-1E85-8A3E-63E6D3F7A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581" y="3147474"/>
            <a:ext cx="1756910" cy="6788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8D029C-D642-17BE-3B89-ED3F46CAB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8947" y="4119714"/>
            <a:ext cx="1985880" cy="46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6652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8.64198E-7 L -0.29809 -0.147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13" y="-73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93827E-7 L -0.28976 0.1725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97" y="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96296E-6 L -0.35295 0.0231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656" y="11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26"/>
          <p:cNvGrpSpPr/>
          <p:nvPr/>
        </p:nvGrpSpPr>
        <p:grpSpPr>
          <a:xfrm>
            <a:off x="2903313" y="631871"/>
            <a:ext cx="913200" cy="1476539"/>
            <a:chOff x="4114817" y="1723334"/>
            <a:chExt cx="913200" cy="1476539"/>
          </a:xfrm>
        </p:grpSpPr>
        <p:sp>
          <p:nvSpPr>
            <p:cNvPr id="1094" name="Google Shape;1094;p26"/>
            <p:cNvSpPr/>
            <p:nvPr/>
          </p:nvSpPr>
          <p:spPr>
            <a:xfrm>
              <a:off x="4166908" y="2333411"/>
              <a:ext cx="802385" cy="376545"/>
            </a:xfrm>
            <a:custGeom>
              <a:avLst/>
              <a:gdLst/>
              <a:ahLst/>
              <a:cxnLst/>
              <a:rect l="l" t="t" r="r" b="b"/>
              <a:pathLst>
                <a:path w="10043" h="4713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753"/>
                    <a:pt x="385" y="1488"/>
                    <a:pt x="735" y="2173"/>
                  </a:cubicBezTo>
                  <a:cubicBezTo>
                    <a:pt x="1070" y="2774"/>
                    <a:pt x="1387" y="3392"/>
                    <a:pt x="1872" y="3894"/>
                  </a:cubicBezTo>
                  <a:cubicBezTo>
                    <a:pt x="2390" y="4445"/>
                    <a:pt x="2423" y="4712"/>
                    <a:pt x="3242" y="4712"/>
                  </a:cubicBezTo>
                  <a:lnTo>
                    <a:pt x="6517" y="4462"/>
                  </a:lnTo>
                  <a:cubicBezTo>
                    <a:pt x="7001" y="4412"/>
                    <a:pt x="8004" y="4512"/>
                    <a:pt x="8304" y="4078"/>
                  </a:cubicBezTo>
                  <a:cubicBezTo>
                    <a:pt x="8739" y="3459"/>
                    <a:pt x="9140" y="2824"/>
                    <a:pt x="9424" y="2123"/>
                  </a:cubicBezTo>
                  <a:cubicBezTo>
                    <a:pt x="9675" y="1504"/>
                    <a:pt x="9892" y="836"/>
                    <a:pt x="10042" y="168"/>
                  </a:cubicBezTo>
                  <a:lnTo>
                    <a:pt x="10042" y="168"/>
                  </a:lnTo>
                  <a:cubicBezTo>
                    <a:pt x="10025" y="201"/>
                    <a:pt x="9975" y="218"/>
                    <a:pt x="9942" y="218"/>
                  </a:cubicBezTo>
                  <a:cubicBezTo>
                    <a:pt x="8655" y="218"/>
                    <a:pt x="7368" y="233"/>
                    <a:pt x="6083" y="233"/>
                  </a:cubicBezTo>
                  <a:cubicBezTo>
                    <a:pt x="4048" y="233"/>
                    <a:pt x="2018" y="195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6"/>
            <p:cNvSpPr/>
            <p:nvPr/>
          </p:nvSpPr>
          <p:spPr>
            <a:xfrm>
              <a:off x="4114817" y="1723334"/>
              <a:ext cx="913200" cy="1476539"/>
            </a:xfrm>
            <a:custGeom>
              <a:avLst/>
              <a:gdLst/>
              <a:ahLst/>
              <a:cxnLst/>
              <a:rect l="l" t="t" r="r" b="b"/>
              <a:pathLst>
                <a:path w="11430" h="18481" extrusionOk="0">
                  <a:moveTo>
                    <a:pt x="9775" y="13535"/>
                  </a:moveTo>
                  <a:cubicBezTo>
                    <a:pt x="9859" y="13802"/>
                    <a:pt x="9892" y="14103"/>
                    <a:pt x="9775" y="14387"/>
                  </a:cubicBezTo>
                  <a:cubicBezTo>
                    <a:pt x="9608" y="14771"/>
                    <a:pt x="9725" y="14771"/>
                    <a:pt x="9758" y="15189"/>
                  </a:cubicBezTo>
                  <a:cubicBezTo>
                    <a:pt x="9825" y="16108"/>
                    <a:pt x="8689" y="15857"/>
                    <a:pt x="8438" y="16509"/>
                  </a:cubicBezTo>
                  <a:cubicBezTo>
                    <a:pt x="7870" y="18046"/>
                    <a:pt x="5849" y="18480"/>
                    <a:pt x="4378" y="17896"/>
                  </a:cubicBezTo>
                  <a:cubicBezTo>
                    <a:pt x="3693" y="17628"/>
                    <a:pt x="3526" y="17127"/>
                    <a:pt x="3292" y="16475"/>
                  </a:cubicBezTo>
                  <a:cubicBezTo>
                    <a:pt x="2691" y="16308"/>
                    <a:pt x="2123" y="16074"/>
                    <a:pt x="2123" y="15323"/>
                  </a:cubicBezTo>
                  <a:cubicBezTo>
                    <a:pt x="2139" y="15005"/>
                    <a:pt x="2373" y="14888"/>
                    <a:pt x="2206" y="14587"/>
                  </a:cubicBezTo>
                  <a:cubicBezTo>
                    <a:pt x="2056" y="14303"/>
                    <a:pt x="1855" y="14036"/>
                    <a:pt x="2123" y="13735"/>
                  </a:cubicBezTo>
                  <a:cubicBezTo>
                    <a:pt x="1705" y="13050"/>
                    <a:pt x="1688" y="12566"/>
                    <a:pt x="2540" y="12365"/>
                  </a:cubicBezTo>
                  <a:cubicBezTo>
                    <a:pt x="1839" y="11162"/>
                    <a:pt x="1003" y="10126"/>
                    <a:pt x="535" y="8790"/>
                  </a:cubicBezTo>
                  <a:cubicBezTo>
                    <a:pt x="1" y="7286"/>
                    <a:pt x="17" y="5565"/>
                    <a:pt x="468" y="4044"/>
                  </a:cubicBezTo>
                  <a:cubicBezTo>
                    <a:pt x="1354" y="1120"/>
                    <a:pt x="5581" y="1"/>
                    <a:pt x="8171" y="669"/>
                  </a:cubicBezTo>
                  <a:cubicBezTo>
                    <a:pt x="9408" y="987"/>
                    <a:pt x="10360" y="1822"/>
                    <a:pt x="10928" y="2958"/>
                  </a:cubicBezTo>
                  <a:cubicBezTo>
                    <a:pt x="11229" y="3543"/>
                    <a:pt x="11429" y="4161"/>
                    <a:pt x="11413" y="4813"/>
                  </a:cubicBezTo>
                  <a:cubicBezTo>
                    <a:pt x="11396" y="5481"/>
                    <a:pt x="11413" y="6417"/>
                    <a:pt x="11245" y="7052"/>
                  </a:cubicBezTo>
                  <a:cubicBezTo>
                    <a:pt x="10811" y="8589"/>
                    <a:pt x="10393" y="9959"/>
                    <a:pt x="9658" y="11379"/>
                  </a:cubicBezTo>
                  <a:cubicBezTo>
                    <a:pt x="9240" y="12181"/>
                    <a:pt x="9441" y="11864"/>
                    <a:pt x="9909" y="12332"/>
                  </a:cubicBezTo>
                  <a:cubicBezTo>
                    <a:pt x="10343" y="12749"/>
                    <a:pt x="9959" y="13167"/>
                    <a:pt x="9775" y="13535"/>
                  </a:cubicBezTo>
                  <a:cubicBezTo>
                    <a:pt x="9909" y="13936"/>
                    <a:pt x="9775" y="13535"/>
                    <a:pt x="9775" y="13535"/>
                  </a:cubicBezTo>
                  <a:close/>
                  <a:moveTo>
                    <a:pt x="7169" y="12098"/>
                  </a:moveTo>
                  <a:cubicBezTo>
                    <a:pt x="7653" y="12048"/>
                    <a:pt x="8639" y="12165"/>
                    <a:pt x="8956" y="11714"/>
                  </a:cubicBezTo>
                  <a:cubicBezTo>
                    <a:pt x="9391" y="11112"/>
                    <a:pt x="9792" y="10460"/>
                    <a:pt x="10076" y="9759"/>
                  </a:cubicBezTo>
                  <a:cubicBezTo>
                    <a:pt x="10661" y="8355"/>
                    <a:pt x="10995" y="6801"/>
                    <a:pt x="11045" y="5264"/>
                  </a:cubicBezTo>
                  <a:cubicBezTo>
                    <a:pt x="11112" y="2490"/>
                    <a:pt x="8739" y="636"/>
                    <a:pt x="6049" y="920"/>
                  </a:cubicBezTo>
                  <a:cubicBezTo>
                    <a:pt x="4712" y="1070"/>
                    <a:pt x="3392" y="1488"/>
                    <a:pt x="2357" y="2340"/>
                  </a:cubicBezTo>
                  <a:cubicBezTo>
                    <a:pt x="1204" y="3309"/>
                    <a:pt x="736" y="4228"/>
                    <a:pt x="569" y="5732"/>
                  </a:cubicBezTo>
                  <a:cubicBezTo>
                    <a:pt x="418" y="7135"/>
                    <a:pt x="719" y="8572"/>
                    <a:pt x="1387" y="9809"/>
                  </a:cubicBezTo>
                  <a:cubicBezTo>
                    <a:pt x="1722" y="10410"/>
                    <a:pt x="2039" y="11028"/>
                    <a:pt x="2524" y="11530"/>
                  </a:cubicBezTo>
                  <a:cubicBezTo>
                    <a:pt x="3042" y="12081"/>
                    <a:pt x="3058" y="12348"/>
                    <a:pt x="3894" y="12348"/>
                  </a:cubicBezTo>
                  <a:moveTo>
                    <a:pt x="3810" y="12733"/>
                  </a:moveTo>
                  <a:cubicBezTo>
                    <a:pt x="3493" y="12749"/>
                    <a:pt x="1354" y="12950"/>
                    <a:pt x="2624" y="13485"/>
                  </a:cubicBezTo>
                  <a:cubicBezTo>
                    <a:pt x="3576" y="13886"/>
                    <a:pt x="5214" y="13602"/>
                    <a:pt x="6216" y="13551"/>
                  </a:cubicBezTo>
                  <a:cubicBezTo>
                    <a:pt x="6717" y="13535"/>
                    <a:pt x="9357" y="13635"/>
                    <a:pt x="9541" y="13067"/>
                  </a:cubicBezTo>
                  <a:cubicBezTo>
                    <a:pt x="9875" y="12031"/>
                    <a:pt x="7202" y="12499"/>
                    <a:pt x="6818" y="12549"/>
                  </a:cubicBezTo>
                  <a:moveTo>
                    <a:pt x="6751" y="16074"/>
                  </a:moveTo>
                  <a:cubicBezTo>
                    <a:pt x="7118" y="16108"/>
                    <a:pt x="10126" y="15506"/>
                    <a:pt x="9190" y="14938"/>
                  </a:cubicBezTo>
                  <a:cubicBezTo>
                    <a:pt x="8839" y="14721"/>
                    <a:pt x="7553" y="15055"/>
                    <a:pt x="7135" y="15089"/>
                  </a:cubicBezTo>
                  <a:cubicBezTo>
                    <a:pt x="6333" y="15155"/>
                    <a:pt x="5514" y="15206"/>
                    <a:pt x="4712" y="15256"/>
                  </a:cubicBezTo>
                  <a:cubicBezTo>
                    <a:pt x="4161" y="15289"/>
                    <a:pt x="3593" y="15339"/>
                    <a:pt x="3058" y="15155"/>
                  </a:cubicBezTo>
                  <a:cubicBezTo>
                    <a:pt x="2323" y="14888"/>
                    <a:pt x="2407" y="15857"/>
                    <a:pt x="2958" y="16024"/>
                  </a:cubicBezTo>
                  <a:cubicBezTo>
                    <a:pt x="4144" y="16375"/>
                    <a:pt x="5548" y="16108"/>
                    <a:pt x="6751" y="16074"/>
                  </a:cubicBezTo>
                  <a:cubicBezTo>
                    <a:pt x="7302" y="16125"/>
                    <a:pt x="6751" y="16074"/>
                    <a:pt x="6751" y="16074"/>
                  </a:cubicBezTo>
                  <a:close/>
                  <a:moveTo>
                    <a:pt x="6300" y="14788"/>
                  </a:moveTo>
                  <a:cubicBezTo>
                    <a:pt x="6851" y="14754"/>
                    <a:pt x="9207" y="14771"/>
                    <a:pt x="9374" y="14069"/>
                  </a:cubicBezTo>
                  <a:cubicBezTo>
                    <a:pt x="9508" y="13451"/>
                    <a:pt x="6684" y="13869"/>
                    <a:pt x="6233" y="13902"/>
                  </a:cubicBezTo>
                  <a:cubicBezTo>
                    <a:pt x="5782" y="13919"/>
                    <a:pt x="2457" y="13819"/>
                    <a:pt x="2407" y="14069"/>
                  </a:cubicBezTo>
                  <a:cubicBezTo>
                    <a:pt x="2189" y="15222"/>
                    <a:pt x="4880" y="14821"/>
                    <a:pt x="5397" y="14771"/>
                  </a:cubicBezTo>
                  <a:moveTo>
                    <a:pt x="3827" y="16542"/>
                  </a:moveTo>
                  <a:cubicBezTo>
                    <a:pt x="4228" y="18146"/>
                    <a:pt x="8088" y="18063"/>
                    <a:pt x="7971" y="16392"/>
                  </a:cubicBezTo>
                  <a:cubicBezTo>
                    <a:pt x="6584" y="16442"/>
                    <a:pt x="5197" y="16492"/>
                    <a:pt x="3827" y="16542"/>
                  </a:cubicBezTo>
                  <a:cubicBezTo>
                    <a:pt x="3827" y="16542"/>
                    <a:pt x="5247" y="16492"/>
                    <a:pt x="3827" y="165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6"/>
            <p:cNvSpPr/>
            <p:nvPr/>
          </p:nvSpPr>
          <p:spPr>
            <a:xfrm>
              <a:off x="4272370" y="2106510"/>
              <a:ext cx="630132" cy="508691"/>
            </a:xfrm>
            <a:custGeom>
              <a:avLst/>
              <a:gdLst/>
              <a:ahLst/>
              <a:cxnLst/>
              <a:rect l="l" t="t" r="r" b="b"/>
              <a:pathLst>
                <a:path w="7887" h="6367" extrusionOk="0">
                  <a:moveTo>
                    <a:pt x="5280" y="1387"/>
                  </a:moveTo>
                  <a:cubicBezTo>
                    <a:pt x="5380" y="1738"/>
                    <a:pt x="5397" y="2189"/>
                    <a:pt x="5263" y="2406"/>
                  </a:cubicBezTo>
                  <a:cubicBezTo>
                    <a:pt x="5230" y="2456"/>
                    <a:pt x="5197" y="2490"/>
                    <a:pt x="5180" y="2506"/>
                  </a:cubicBezTo>
                  <a:cubicBezTo>
                    <a:pt x="5130" y="2456"/>
                    <a:pt x="5063" y="2306"/>
                    <a:pt x="5063" y="2122"/>
                  </a:cubicBezTo>
                  <a:cubicBezTo>
                    <a:pt x="5063" y="1855"/>
                    <a:pt x="5146" y="1604"/>
                    <a:pt x="5280" y="1387"/>
                  </a:cubicBezTo>
                  <a:close/>
                  <a:moveTo>
                    <a:pt x="2824" y="1420"/>
                  </a:moveTo>
                  <a:cubicBezTo>
                    <a:pt x="3008" y="1688"/>
                    <a:pt x="3141" y="1972"/>
                    <a:pt x="3158" y="2206"/>
                  </a:cubicBezTo>
                  <a:cubicBezTo>
                    <a:pt x="3158" y="2356"/>
                    <a:pt x="3108" y="2456"/>
                    <a:pt x="2941" y="2506"/>
                  </a:cubicBezTo>
                  <a:cubicBezTo>
                    <a:pt x="2929" y="2518"/>
                    <a:pt x="2892" y="2530"/>
                    <a:pt x="2866" y="2530"/>
                  </a:cubicBezTo>
                  <a:cubicBezTo>
                    <a:pt x="2855" y="2530"/>
                    <a:pt x="2846" y="2528"/>
                    <a:pt x="2841" y="2523"/>
                  </a:cubicBezTo>
                  <a:cubicBezTo>
                    <a:pt x="2740" y="2440"/>
                    <a:pt x="2707" y="2022"/>
                    <a:pt x="2774" y="1621"/>
                  </a:cubicBezTo>
                  <a:cubicBezTo>
                    <a:pt x="2791" y="1554"/>
                    <a:pt x="2807" y="1487"/>
                    <a:pt x="2824" y="1420"/>
                  </a:cubicBezTo>
                  <a:close/>
                  <a:moveTo>
                    <a:pt x="1578" y="0"/>
                  </a:moveTo>
                  <a:cubicBezTo>
                    <a:pt x="1213" y="0"/>
                    <a:pt x="945" y="138"/>
                    <a:pt x="769" y="268"/>
                  </a:cubicBezTo>
                  <a:cubicBezTo>
                    <a:pt x="167" y="752"/>
                    <a:pt x="0" y="1654"/>
                    <a:pt x="50" y="2289"/>
                  </a:cubicBezTo>
                  <a:cubicBezTo>
                    <a:pt x="100" y="3242"/>
                    <a:pt x="401" y="4211"/>
                    <a:pt x="852" y="5029"/>
                  </a:cubicBezTo>
                  <a:cubicBezTo>
                    <a:pt x="1036" y="5380"/>
                    <a:pt x="1270" y="5614"/>
                    <a:pt x="1487" y="5848"/>
                  </a:cubicBezTo>
                  <a:cubicBezTo>
                    <a:pt x="1604" y="5982"/>
                    <a:pt x="1738" y="6116"/>
                    <a:pt x="1855" y="6266"/>
                  </a:cubicBezTo>
                  <a:cubicBezTo>
                    <a:pt x="1905" y="6333"/>
                    <a:pt x="1972" y="6366"/>
                    <a:pt x="2055" y="6366"/>
                  </a:cubicBezTo>
                  <a:cubicBezTo>
                    <a:pt x="2106" y="6366"/>
                    <a:pt x="2156" y="6349"/>
                    <a:pt x="2206" y="6299"/>
                  </a:cubicBezTo>
                  <a:cubicBezTo>
                    <a:pt x="2306" y="6216"/>
                    <a:pt x="2339" y="6065"/>
                    <a:pt x="2239" y="5948"/>
                  </a:cubicBezTo>
                  <a:cubicBezTo>
                    <a:pt x="2106" y="5781"/>
                    <a:pt x="1972" y="5648"/>
                    <a:pt x="1838" y="5497"/>
                  </a:cubicBezTo>
                  <a:cubicBezTo>
                    <a:pt x="1621" y="5280"/>
                    <a:pt x="1437" y="5080"/>
                    <a:pt x="1287" y="4796"/>
                  </a:cubicBezTo>
                  <a:cubicBezTo>
                    <a:pt x="869" y="4027"/>
                    <a:pt x="602" y="3125"/>
                    <a:pt x="535" y="2256"/>
                  </a:cubicBezTo>
                  <a:cubicBezTo>
                    <a:pt x="501" y="1721"/>
                    <a:pt x="652" y="1003"/>
                    <a:pt x="1070" y="669"/>
                  </a:cubicBezTo>
                  <a:cubicBezTo>
                    <a:pt x="1217" y="563"/>
                    <a:pt x="1384" y="505"/>
                    <a:pt x="1575" y="505"/>
                  </a:cubicBezTo>
                  <a:cubicBezTo>
                    <a:pt x="1688" y="505"/>
                    <a:pt x="1808" y="525"/>
                    <a:pt x="1938" y="568"/>
                  </a:cubicBezTo>
                  <a:cubicBezTo>
                    <a:pt x="2055" y="602"/>
                    <a:pt x="2256" y="769"/>
                    <a:pt x="2473" y="986"/>
                  </a:cubicBezTo>
                  <a:cubicBezTo>
                    <a:pt x="2373" y="1153"/>
                    <a:pt x="2306" y="1337"/>
                    <a:pt x="2273" y="1537"/>
                  </a:cubicBezTo>
                  <a:cubicBezTo>
                    <a:pt x="2239" y="1788"/>
                    <a:pt x="2139" y="2590"/>
                    <a:pt x="2507" y="2907"/>
                  </a:cubicBezTo>
                  <a:cubicBezTo>
                    <a:pt x="2589" y="2966"/>
                    <a:pt x="2704" y="3033"/>
                    <a:pt x="2869" y="3033"/>
                  </a:cubicBezTo>
                  <a:cubicBezTo>
                    <a:pt x="2939" y="3033"/>
                    <a:pt x="3018" y="3021"/>
                    <a:pt x="3108" y="2991"/>
                  </a:cubicBezTo>
                  <a:cubicBezTo>
                    <a:pt x="3476" y="2841"/>
                    <a:pt x="3659" y="2573"/>
                    <a:pt x="3659" y="2189"/>
                  </a:cubicBezTo>
                  <a:cubicBezTo>
                    <a:pt x="3643" y="1805"/>
                    <a:pt x="3409" y="1370"/>
                    <a:pt x="3125" y="986"/>
                  </a:cubicBezTo>
                  <a:cubicBezTo>
                    <a:pt x="3225" y="886"/>
                    <a:pt x="3359" y="819"/>
                    <a:pt x="3526" y="752"/>
                  </a:cubicBezTo>
                  <a:cubicBezTo>
                    <a:pt x="3713" y="676"/>
                    <a:pt x="3925" y="631"/>
                    <a:pt x="4139" y="631"/>
                  </a:cubicBezTo>
                  <a:cubicBezTo>
                    <a:pt x="4441" y="631"/>
                    <a:pt x="4744" y="721"/>
                    <a:pt x="4979" y="936"/>
                  </a:cubicBezTo>
                  <a:cubicBezTo>
                    <a:pt x="4712" y="1253"/>
                    <a:pt x="4562" y="1671"/>
                    <a:pt x="4562" y="2122"/>
                  </a:cubicBezTo>
                  <a:cubicBezTo>
                    <a:pt x="4562" y="2490"/>
                    <a:pt x="4745" y="2924"/>
                    <a:pt x="5063" y="3008"/>
                  </a:cubicBezTo>
                  <a:cubicBezTo>
                    <a:pt x="5102" y="3021"/>
                    <a:pt x="5148" y="3030"/>
                    <a:pt x="5199" y="3030"/>
                  </a:cubicBezTo>
                  <a:cubicBezTo>
                    <a:pt x="5342" y="3030"/>
                    <a:pt x="5521" y="2953"/>
                    <a:pt x="5681" y="2657"/>
                  </a:cubicBezTo>
                  <a:cubicBezTo>
                    <a:pt x="5965" y="2222"/>
                    <a:pt x="5882" y="1471"/>
                    <a:pt x="5648" y="1003"/>
                  </a:cubicBezTo>
                  <a:cubicBezTo>
                    <a:pt x="5681" y="986"/>
                    <a:pt x="5698" y="969"/>
                    <a:pt x="5715" y="953"/>
                  </a:cubicBezTo>
                  <a:cubicBezTo>
                    <a:pt x="6006" y="792"/>
                    <a:pt x="6285" y="710"/>
                    <a:pt x="6527" y="710"/>
                  </a:cubicBezTo>
                  <a:cubicBezTo>
                    <a:pt x="6687" y="710"/>
                    <a:pt x="6831" y="746"/>
                    <a:pt x="6951" y="819"/>
                  </a:cubicBezTo>
                  <a:cubicBezTo>
                    <a:pt x="7202" y="969"/>
                    <a:pt x="7352" y="1237"/>
                    <a:pt x="7352" y="1587"/>
                  </a:cubicBezTo>
                  <a:cubicBezTo>
                    <a:pt x="7385" y="2540"/>
                    <a:pt x="6834" y="3743"/>
                    <a:pt x="6349" y="4679"/>
                  </a:cubicBezTo>
                  <a:cubicBezTo>
                    <a:pt x="6149" y="5046"/>
                    <a:pt x="5932" y="5397"/>
                    <a:pt x="5614" y="5798"/>
                  </a:cubicBezTo>
                  <a:cubicBezTo>
                    <a:pt x="5531" y="5915"/>
                    <a:pt x="5564" y="6065"/>
                    <a:pt x="5664" y="6149"/>
                  </a:cubicBezTo>
                  <a:cubicBezTo>
                    <a:pt x="5713" y="6184"/>
                    <a:pt x="5768" y="6201"/>
                    <a:pt x="5821" y="6201"/>
                  </a:cubicBezTo>
                  <a:cubicBezTo>
                    <a:pt x="5895" y="6201"/>
                    <a:pt x="5967" y="6167"/>
                    <a:pt x="6015" y="6099"/>
                  </a:cubicBezTo>
                  <a:cubicBezTo>
                    <a:pt x="6333" y="5681"/>
                    <a:pt x="6583" y="5297"/>
                    <a:pt x="6801" y="4912"/>
                  </a:cubicBezTo>
                  <a:cubicBezTo>
                    <a:pt x="7335" y="3860"/>
                    <a:pt x="7887" y="2640"/>
                    <a:pt x="7870" y="1571"/>
                  </a:cubicBezTo>
                  <a:cubicBezTo>
                    <a:pt x="7853" y="1053"/>
                    <a:pt x="7603" y="618"/>
                    <a:pt x="7202" y="384"/>
                  </a:cubicBezTo>
                  <a:cubicBezTo>
                    <a:pt x="7002" y="271"/>
                    <a:pt x="6773" y="214"/>
                    <a:pt x="6527" y="214"/>
                  </a:cubicBezTo>
                  <a:cubicBezTo>
                    <a:pt x="6196" y="214"/>
                    <a:pt x="5836" y="317"/>
                    <a:pt x="5481" y="518"/>
                  </a:cubicBezTo>
                  <a:cubicBezTo>
                    <a:pt x="5431" y="535"/>
                    <a:pt x="5397" y="568"/>
                    <a:pt x="5364" y="602"/>
                  </a:cubicBezTo>
                  <a:cubicBezTo>
                    <a:pt x="5028" y="266"/>
                    <a:pt x="4582" y="129"/>
                    <a:pt x="4144" y="129"/>
                  </a:cubicBezTo>
                  <a:cubicBezTo>
                    <a:pt x="3862" y="129"/>
                    <a:pt x="3584" y="186"/>
                    <a:pt x="3342" y="284"/>
                  </a:cubicBezTo>
                  <a:cubicBezTo>
                    <a:pt x="3125" y="368"/>
                    <a:pt x="2941" y="468"/>
                    <a:pt x="2791" y="602"/>
                  </a:cubicBezTo>
                  <a:cubicBezTo>
                    <a:pt x="2540" y="334"/>
                    <a:pt x="2273" y="134"/>
                    <a:pt x="2089" y="84"/>
                  </a:cubicBezTo>
                  <a:cubicBezTo>
                    <a:pt x="1901" y="24"/>
                    <a:pt x="1731" y="0"/>
                    <a:pt x="1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26"/>
          <p:cNvGrpSpPr/>
          <p:nvPr/>
        </p:nvGrpSpPr>
        <p:grpSpPr>
          <a:xfrm>
            <a:off x="742460" y="631871"/>
            <a:ext cx="913200" cy="1476539"/>
            <a:chOff x="457198" y="1723325"/>
            <a:chExt cx="913200" cy="1476539"/>
          </a:xfrm>
        </p:grpSpPr>
        <p:sp>
          <p:nvSpPr>
            <p:cNvPr id="1098" name="Google Shape;1098;p26"/>
            <p:cNvSpPr/>
            <p:nvPr/>
          </p:nvSpPr>
          <p:spPr>
            <a:xfrm>
              <a:off x="493310" y="2205251"/>
              <a:ext cx="837060" cy="504697"/>
            </a:xfrm>
            <a:custGeom>
              <a:avLst/>
              <a:gdLst/>
              <a:ahLst/>
              <a:cxnLst/>
              <a:rect l="l" t="t" r="r" b="b"/>
              <a:pathLst>
                <a:path w="10477" h="6317" extrusionOk="0">
                  <a:moveTo>
                    <a:pt x="84" y="1"/>
                  </a:moveTo>
                  <a:cubicBezTo>
                    <a:pt x="0" y="1304"/>
                    <a:pt x="318" y="2624"/>
                    <a:pt x="936" y="3777"/>
                  </a:cubicBezTo>
                  <a:cubicBezTo>
                    <a:pt x="1253" y="4378"/>
                    <a:pt x="1571" y="4996"/>
                    <a:pt x="2055" y="5498"/>
                  </a:cubicBezTo>
                  <a:cubicBezTo>
                    <a:pt x="2590" y="6049"/>
                    <a:pt x="2607" y="6316"/>
                    <a:pt x="3425" y="6316"/>
                  </a:cubicBezTo>
                  <a:lnTo>
                    <a:pt x="6717" y="6066"/>
                  </a:lnTo>
                  <a:cubicBezTo>
                    <a:pt x="7201" y="6016"/>
                    <a:pt x="8187" y="6133"/>
                    <a:pt x="8505" y="5681"/>
                  </a:cubicBezTo>
                  <a:cubicBezTo>
                    <a:pt x="8939" y="5063"/>
                    <a:pt x="9323" y="4428"/>
                    <a:pt x="9608" y="3727"/>
                  </a:cubicBezTo>
                  <a:cubicBezTo>
                    <a:pt x="10042" y="2691"/>
                    <a:pt x="10343" y="1554"/>
                    <a:pt x="10476" y="418"/>
                  </a:cubicBezTo>
                  <a:cubicBezTo>
                    <a:pt x="7018" y="418"/>
                    <a:pt x="3559" y="34"/>
                    <a:pt x="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6"/>
            <p:cNvSpPr/>
            <p:nvPr/>
          </p:nvSpPr>
          <p:spPr>
            <a:xfrm>
              <a:off x="457198" y="1723325"/>
              <a:ext cx="913200" cy="1476539"/>
            </a:xfrm>
            <a:custGeom>
              <a:avLst/>
              <a:gdLst/>
              <a:ahLst/>
              <a:cxnLst/>
              <a:rect l="l" t="t" r="r" b="b"/>
              <a:pathLst>
                <a:path w="11430" h="18481" extrusionOk="0">
                  <a:moveTo>
                    <a:pt x="9759" y="13535"/>
                  </a:moveTo>
                  <a:cubicBezTo>
                    <a:pt x="9859" y="13802"/>
                    <a:pt x="9876" y="14103"/>
                    <a:pt x="9759" y="14387"/>
                  </a:cubicBezTo>
                  <a:cubicBezTo>
                    <a:pt x="9608" y="14771"/>
                    <a:pt x="9709" y="14771"/>
                    <a:pt x="9742" y="15189"/>
                  </a:cubicBezTo>
                  <a:cubicBezTo>
                    <a:pt x="9809" y="16108"/>
                    <a:pt x="8673" y="15857"/>
                    <a:pt x="8439" y="16509"/>
                  </a:cubicBezTo>
                  <a:cubicBezTo>
                    <a:pt x="7854" y="18046"/>
                    <a:pt x="5849" y="18480"/>
                    <a:pt x="4379" y="17896"/>
                  </a:cubicBezTo>
                  <a:cubicBezTo>
                    <a:pt x="3694" y="17628"/>
                    <a:pt x="3510" y="17127"/>
                    <a:pt x="3276" y="16475"/>
                  </a:cubicBezTo>
                  <a:cubicBezTo>
                    <a:pt x="2674" y="16292"/>
                    <a:pt x="2106" y="16074"/>
                    <a:pt x="2123" y="15322"/>
                  </a:cubicBezTo>
                  <a:cubicBezTo>
                    <a:pt x="2123" y="15005"/>
                    <a:pt x="2357" y="14888"/>
                    <a:pt x="2190" y="14587"/>
                  </a:cubicBezTo>
                  <a:cubicBezTo>
                    <a:pt x="2039" y="14303"/>
                    <a:pt x="1856" y="14036"/>
                    <a:pt x="2106" y="13735"/>
                  </a:cubicBezTo>
                  <a:cubicBezTo>
                    <a:pt x="1705" y="13050"/>
                    <a:pt x="1689" y="12566"/>
                    <a:pt x="2541" y="12365"/>
                  </a:cubicBezTo>
                  <a:cubicBezTo>
                    <a:pt x="1839" y="11162"/>
                    <a:pt x="1003" y="10126"/>
                    <a:pt x="536" y="8789"/>
                  </a:cubicBezTo>
                  <a:cubicBezTo>
                    <a:pt x="1" y="7286"/>
                    <a:pt x="1" y="5565"/>
                    <a:pt x="469" y="4044"/>
                  </a:cubicBezTo>
                  <a:cubicBezTo>
                    <a:pt x="1338" y="1120"/>
                    <a:pt x="5565" y="1"/>
                    <a:pt x="8171" y="669"/>
                  </a:cubicBezTo>
                  <a:cubicBezTo>
                    <a:pt x="9408" y="987"/>
                    <a:pt x="10360" y="1822"/>
                    <a:pt x="10928" y="2958"/>
                  </a:cubicBezTo>
                  <a:cubicBezTo>
                    <a:pt x="11212" y="3543"/>
                    <a:pt x="11430" y="4161"/>
                    <a:pt x="11413" y="4813"/>
                  </a:cubicBezTo>
                  <a:cubicBezTo>
                    <a:pt x="11379" y="5481"/>
                    <a:pt x="11413" y="6417"/>
                    <a:pt x="11229" y="7052"/>
                  </a:cubicBezTo>
                  <a:cubicBezTo>
                    <a:pt x="10811" y="8589"/>
                    <a:pt x="10377" y="9959"/>
                    <a:pt x="9658" y="11379"/>
                  </a:cubicBezTo>
                  <a:cubicBezTo>
                    <a:pt x="9241" y="12181"/>
                    <a:pt x="9441" y="11864"/>
                    <a:pt x="9909" y="12332"/>
                  </a:cubicBezTo>
                  <a:cubicBezTo>
                    <a:pt x="10327" y="12749"/>
                    <a:pt x="9943" y="13167"/>
                    <a:pt x="9759" y="13535"/>
                  </a:cubicBezTo>
                  <a:cubicBezTo>
                    <a:pt x="9892" y="13936"/>
                    <a:pt x="9759" y="13535"/>
                    <a:pt x="9759" y="13535"/>
                  </a:cubicBezTo>
                  <a:close/>
                  <a:moveTo>
                    <a:pt x="7169" y="12098"/>
                  </a:moveTo>
                  <a:cubicBezTo>
                    <a:pt x="7653" y="12048"/>
                    <a:pt x="8639" y="12165"/>
                    <a:pt x="8957" y="11713"/>
                  </a:cubicBezTo>
                  <a:cubicBezTo>
                    <a:pt x="9391" y="11112"/>
                    <a:pt x="9775" y="10460"/>
                    <a:pt x="10060" y="9775"/>
                  </a:cubicBezTo>
                  <a:cubicBezTo>
                    <a:pt x="10644" y="8355"/>
                    <a:pt x="10995" y="6801"/>
                    <a:pt x="11029" y="5264"/>
                  </a:cubicBezTo>
                  <a:cubicBezTo>
                    <a:pt x="11112" y="2490"/>
                    <a:pt x="8740" y="636"/>
                    <a:pt x="6049" y="920"/>
                  </a:cubicBezTo>
                  <a:cubicBezTo>
                    <a:pt x="4713" y="1070"/>
                    <a:pt x="3376" y="1488"/>
                    <a:pt x="2340" y="2340"/>
                  </a:cubicBezTo>
                  <a:cubicBezTo>
                    <a:pt x="1187" y="3309"/>
                    <a:pt x="719" y="4228"/>
                    <a:pt x="552" y="5732"/>
                  </a:cubicBezTo>
                  <a:cubicBezTo>
                    <a:pt x="402" y="7135"/>
                    <a:pt x="719" y="8572"/>
                    <a:pt x="1388" y="9809"/>
                  </a:cubicBezTo>
                  <a:cubicBezTo>
                    <a:pt x="1705" y="10410"/>
                    <a:pt x="2023" y="11028"/>
                    <a:pt x="2507" y="11530"/>
                  </a:cubicBezTo>
                  <a:cubicBezTo>
                    <a:pt x="3042" y="12098"/>
                    <a:pt x="3059" y="12348"/>
                    <a:pt x="3877" y="12348"/>
                  </a:cubicBezTo>
                  <a:moveTo>
                    <a:pt x="3794" y="12733"/>
                  </a:moveTo>
                  <a:cubicBezTo>
                    <a:pt x="3476" y="12749"/>
                    <a:pt x="1338" y="12950"/>
                    <a:pt x="2624" y="13485"/>
                  </a:cubicBezTo>
                  <a:cubicBezTo>
                    <a:pt x="3560" y="13886"/>
                    <a:pt x="5197" y="13601"/>
                    <a:pt x="6200" y="13551"/>
                  </a:cubicBezTo>
                  <a:cubicBezTo>
                    <a:pt x="6701" y="13535"/>
                    <a:pt x="9341" y="13635"/>
                    <a:pt x="9525" y="13067"/>
                  </a:cubicBezTo>
                  <a:cubicBezTo>
                    <a:pt x="9859" y="12031"/>
                    <a:pt x="7186" y="12499"/>
                    <a:pt x="6818" y="12549"/>
                  </a:cubicBezTo>
                  <a:moveTo>
                    <a:pt x="6734" y="16074"/>
                  </a:moveTo>
                  <a:cubicBezTo>
                    <a:pt x="7102" y="16108"/>
                    <a:pt x="10110" y="15506"/>
                    <a:pt x="9174" y="14938"/>
                  </a:cubicBezTo>
                  <a:cubicBezTo>
                    <a:pt x="8823" y="14721"/>
                    <a:pt x="7537" y="15055"/>
                    <a:pt x="7119" y="15089"/>
                  </a:cubicBezTo>
                  <a:cubicBezTo>
                    <a:pt x="6317" y="15155"/>
                    <a:pt x="5515" y="15205"/>
                    <a:pt x="4696" y="15256"/>
                  </a:cubicBezTo>
                  <a:cubicBezTo>
                    <a:pt x="4145" y="15306"/>
                    <a:pt x="3577" y="15322"/>
                    <a:pt x="3059" y="15155"/>
                  </a:cubicBezTo>
                  <a:cubicBezTo>
                    <a:pt x="2307" y="14888"/>
                    <a:pt x="2390" y="15857"/>
                    <a:pt x="2942" y="16024"/>
                  </a:cubicBezTo>
                  <a:cubicBezTo>
                    <a:pt x="4128" y="16375"/>
                    <a:pt x="5531" y="16108"/>
                    <a:pt x="6734" y="16074"/>
                  </a:cubicBezTo>
                  <a:cubicBezTo>
                    <a:pt x="7286" y="16124"/>
                    <a:pt x="6734" y="16074"/>
                    <a:pt x="6734" y="16074"/>
                  </a:cubicBezTo>
                  <a:close/>
                  <a:moveTo>
                    <a:pt x="6300" y="14804"/>
                  </a:moveTo>
                  <a:cubicBezTo>
                    <a:pt x="6851" y="14754"/>
                    <a:pt x="9207" y="14771"/>
                    <a:pt x="9358" y="14069"/>
                  </a:cubicBezTo>
                  <a:cubicBezTo>
                    <a:pt x="9491" y="13451"/>
                    <a:pt x="6684" y="13869"/>
                    <a:pt x="6217" y="13902"/>
                  </a:cubicBezTo>
                  <a:cubicBezTo>
                    <a:pt x="5765" y="13919"/>
                    <a:pt x="2440" y="13819"/>
                    <a:pt x="2407" y="14069"/>
                  </a:cubicBezTo>
                  <a:cubicBezTo>
                    <a:pt x="2173" y="15239"/>
                    <a:pt x="4880" y="14821"/>
                    <a:pt x="5398" y="14771"/>
                  </a:cubicBezTo>
                  <a:moveTo>
                    <a:pt x="3810" y="16542"/>
                  </a:moveTo>
                  <a:cubicBezTo>
                    <a:pt x="4212" y="18146"/>
                    <a:pt x="8071" y="18063"/>
                    <a:pt x="7954" y="16392"/>
                  </a:cubicBezTo>
                  <a:cubicBezTo>
                    <a:pt x="6584" y="16442"/>
                    <a:pt x="5197" y="16492"/>
                    <a:pt x="3810" y="16542"/>
                  </a:cubicBezTo>
                  <a:cubicBezTo>
                    <a:pt x="3810" y="16542"/>
                    <a:pt x="5247" y="16492"/>
                    <a:pt x="3810" y="165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6"/>
            <p:cNvSpPr/>
            <p:nvPr/>
          </p:nvSpPr>
          <p:spPr>
            <a:xfrm>
              <a:off x="614750" y="2106501"/>
              <a:ext cx="630132" cy="508691"/>
            </a:xfrm>
            <a:custGeom>
              <a:avLst/>
              <a:gdLst/>
              <a:ahLst/>
              <a:cxnLst/>
              <a:rect l="l" t="t" r="r" b="b"/>
              <a:pathLst>
                <a:path w="7887" h="6367" extrusionOk="0">
                  <a:moveTo>
                    <a:pt x="5264" y="1387"/>
                  </a:moveTo>
                  <a:lnTo>
                    <a:pt x="5264" y="1387"/>
                  </a:lnTo>
                  <a:cubicBezTo>
                    <a:pt x="5381" y="1738"/>
                    <a:pt x="5381" y="2189"/>
                    <a:pt x="5247" y="2406"/>
                  </a:cubicBezTo>
                  <a:cubicBezTo>
                    <a:pt x="5214" y="2456"/>
                    <a:pt x="5197" y="2490"/>
                    <a:pt x="5180" y="2506"/>
                  </a:cubicBezTo>
                  <a:cubicBezTo>
                    <a:pt x="5130" y="2456"/>
                    <a:pt x="5063" y="2306"/>
                    <a:pt x="5063" y="2122"/>
                  </a:cubicBezTo>
                  <a:cubicBezTo>
                    <a:pt x="5063" y="1855"/>
                    <a:pt x="5130" y="1604"/>
                    <a:pt x="5264" y="1387"/>
                  </a:cubicBezTo>
                  <a:close/>
                  <a:moveTo>
                    <a:pt x="2808" y="1420"/>
                  </a:moveTo>
                  <a:cubicBezTo>
                    <a:pt x="2991" y="1688"/>
                    <a:pt x="3142" y="1972"/>
                    <a:pt x="3142" y="2206"/>
                  </a:cubicBezTo>
                  <a:cubicBezTo>
                    <a:pt x="3158" y="2356"/>
                    <a:pt x="3092" y="2456"/>
                    <a:pt x="2941" y="2506"/>
                  </a:cubicBezTo>
                  <a:cubicBezTo>
                    <a:pt x="2918" y="2518"/>
                    <a:pt x="2877" y="2530"/>
                    <a:pt x="2850" y="2530"/>
                  </a:cubicBezTo>
                  <a:cubicBezTo>
                    <a:pt x="2838" y="2530"/>
                    <a:pt x="2829" y="2528"/>
                    <a:pt x="2824" y="2523"/>
                  </a:cubicBezTo>
                  <a:cubicBezTo>
                    <a:pt x="2724" y="2440"/>
                    <a:pt x="2691" y="2022"/>
                    <a:pt x="2757" y="1621"/>
                  </a:cubicBezTo>
                  <a:cubicBezTo>
                    <a:pt x="2774" y="1554"/>
                    <a:pt x="2791" y="1487"/>
                    <a:pt x="2808" y="1420"/>
                  </a:cubicBezTo>
                  <a:close/>
                  <a:moveTo>
                    <a:pt x="1575" y="1"/>
                  </a:moveTo>
                  <a:cubicBezTo>
                    <a:pt x="1206" y="1"/>
                    <a:pt x="941" y="142"/>
                    <a:pt x="752" y="284"/>
                  </a:cubicBezTo>
                  <a:cubicBezTo>
                    <a:pt x="168" y="752"/>
                    <a:pt x="1" y="1654"/>
                    <a:pt x="34" y="2289"/>
                  </a:cubicBezTo>
                  <a:cubicBezTo>
                    <a:pt x="101" y="3242"/>
                    <a:pt x="385" y="4211"/>
                    <a:pt x="836" y="5029"/>
                  </a:cubicBezTo>
                  <a:cubicBezTo>
                    <a:pt x="1020" y="5380"/>
                    <a:pt x="1254" y="5614"/>
                    <a:pt x="1471" y="5848"/>
                  </a:cubicBezTo>
                  <a:cubicBezTo>
                    <a:pt x="1605" y="5982"/>
                    <a:pt x="1722" y="6115"/>
                    <a:pt x="1838" y="6266"/>
                  </a:cubicBezTo>
                  <a:cubicBezTo>
                    <a:pt x="1889" y="6333"/>
                    <a:pt x="1972" y="6366"/>
                    <a:pt x="2039" y="6366"/>
                  </a:cubicBezTo>
                  <a:cubicBezTo>
                    <a:pt x="2089" y="6366"/>
                    <a:pt x="2156" y="6349"/>
                    <a:pt x="2189" y="6299"/>
                  </a:cubicBezTo>
                  <a:cubicBezTo>
                    <a:pt x="2306" y="6216"/>
                    <a:pt x="2323" y="6065"/>
                    <a:pt x="2240" y="5948"/>
                  </a:cubicBezTo>
                  <a:cubicBezTo>
                    <a:pt x="2106" y="5781"/>
                    <a:pt x="1972" y="5648"/>
                    <a:pt x="1838" y="5514"/>
                  </a:cubicBezTo>
                  <a:cubicBezTo>
                    <a:pt x="1621" y="5280"/>
                    <a:pt x="1437" y="5096"/>
                    <a:pt x="1287" y="4795"/>
                  </a:cubicBezTo>
                  <a:cubicBezTo>
                    <a:pt x="853" y="4027"/>
                    <a:pt x="585" y="3141"/>
                    <a:pt x="535" y="2256"/>
                  </a:cubicBezTo>
                  <a:cubicBezTo>
                    <a:pt x="502" y="1721"/>
                    <a:pt x="652" y="1003"/>
                    <a:pt x="1070" y="668"/>
                  </a:cubicBezTo>
                  <a:cubicBezTo>
                    <a:pt x="1207" y="563"/>
                    <a:pt x="1376" y="504"/>
                    <a:pt x="1571" y="504"/>
                  </a:cubicBezTo>
                  <a:cubicBezTo>
                    <a:pt x="1686" y="504"/>
                    <a:pt x="1809" y="525"/>
                    <a:pt x="1939" y="568"/>
                  </a:cubicBezTo>
                  <a:cubicBezTo>
                    <a:pt x="2039" y="602"/>
                    <a:pt x="2240" y="769"/>
                    <a:pt x="2457" y="986"/>
                  </a:cubicBezTo>
                  <a:cubicBezTo>
                    <a:pt x="2356" y="1153"/>
                    <a:pt x="2290" y="1337"/>
                    <a:pt x="2256" y="1537"/>
                  </a:cubicBezTo>
                  <a:cubicBezTo>
                    <a:pt x="2223" y="1788"/>
                    <a:pt x="2123" y="2590"/>
                    <a:pt x="2490" y="2907"/>
                  </a:cubicBezTo>
                  <a:cubicBezTo>
                    <a:pt x="2569" y="2964"/>
                    <a:pt x="2686" y="3027"/>
                    <a:pt x="2840" y="3027"/>
                  </a:cubicBezTo>
                  <a:cubicBezTo>
                    <a:pt x="2915" y="3027"/>
                    <a:pt x="2999" y="3012"/>
                    <a:pt x="3092" y="2974"/>
                  </a:cubicBezTo>
                  <a:cubicBezTo>
                    <a:pt x="3459" y="2841"/>
                    <a:pt x="3660" y="2556"/>
                    <a:pt x="3643" y="2189"/>
                  </a:cubicBezTo>
                  <a:cubicBezTo>
                    <a:pt x="3626" y="1805"/>
                    <a:pt x="3392" y="1353"/>
                    <a:pt x="3108" y="986"/>
                  </a:cubicBezTo>
                  <a:cubicBezTo>
                    <a:pt x="3209" y="886"/>
                    <a:pt x="3342" y="802"/>
                    <a:pt x="3509" y="752"/>
                  </a:cubicBezTo>
                  <a:cubicBezTo>
                    <a:pt x="3708" y="674"/>
                    <a:pt x="3930" y="626"/>
                    <a:pt x="4150" y="626"/>
                  </a:cubicBezTo>
                  <a:cubicBezTo>
                    <a:pt x="4448" y="626"/>
                    <a:pt x="4742" y="714"/>
                    <a:pt x="4963" y="936"/>
                  </a:cubicBezTo>
                  <a:cubicBezTo>
                    <a:pt x="4696" y="1253"/>
                    <a:pt x="4545" y="1671"/>
                    <a:pt x="4545" y="2122"/>
                  </a:cubicBezTo>
                  <a:cubicBezTo>
                    <a:pt x="4545" y="2490"/>
                    <a:pt x="4729" y="2924"/>
                    <a:pt x="5063" y="3008"/>
                  </a:cubicBezTo>
                  <a:cubicBezTo>
                    <a:pt x="5098" y="3021"/>
                    <a:pt x="5142" y="3030"/>
                    <a:pt x="5192" y="3030"/>
                  </a:cubicBezTo>
                  <a:cubicBezTo>
                    <a:pt x="5333" y="3030"/>
                    <a:pt x="5521" y="2953"/>
                    <a:pt x="5681" y="2657"/>
                  </a:cubicBezTo>
                  <a:cubicBezTo>
                    <a:pt x="5949" y="2222"/>
                    <a:pt x="5882" y="1470"/>
                    <a:pt x="5648" y="1003"/>
                  </a:cubicBezTo>
                  <a:cubicBezTo>
                    <a:pt x="5665" y="986"/>
                    <a:pt x="5681" y="969"/>
                    <a:pt x="5715" y="952"/>
                  </a:cubicBezTo>
                  <a:cubicBezTo>
                    <a:pt x="5996" y="792"/>
                    <a:pt x="6272" y="709"/>
                    <a:pt x="6515" y="709"/>
                  </a:cubicBezTo>
                  <a:cubicBezTo>
                    <a:pt x="6677" y="709"/>
                    <a:pt x="6825" y="746"/>
                    <a:pt x="6951" y="819"/>
                  </a:cubicBezTo>
                  <a:cubicBezTo>
                    <a:pt x="7202" y="969"/>
                    <a:pt x="7336" y="1237"/>
                    <a:pt x="7352" y="1587"/>
                  </a:cubicBezTo>
                  <a:cubicBezTo>
                    <a:pt x="7386" y="2540"/>
                    <a:pt x="6818" y="3743"/>
                    <a:pt x="6333" y="4678"/>
                  </a:cubicBezTo>
                  <a:cubicBezTo>
                    <a:pt x="6149" y="5046"/>
                    <a:pt x="5915" y="5397"/>
                    <a:pt x="5615" y="5798"/>
                  </a:cubicBezTo>
                  <a:cubicBezTo>
                    <a:pt x="5531" y="5915"/>
                    <a:pt x="5548" y="6065"/>
                    <a:pt x="5665" y="6149"/>
                  </a:cubicBezTo>
                  <a:cubicBezTo>
                    <a:pt x="5707" y="6184"/>
                    <a:pt x="5760" y="6201"/>
                    <a:pt x="5814" y="6201"/>
                  </a:cubicBezTo>
                  <a:cubicBezTo>
                    <a:pt x="5890" y="6201"/>
                    <a:pt x="5967" y="6167"/>
                    <a:pt x="6016" y="6099"/>
                  </a:cubicBezTo>
                  <a:cubicBezTo>
                    <a:pt x="6333" y="5681"/>
                    <a:pt x="6567" y="5297"/>
                    <a:pt x="6784" y="4912"/>
                  </a:cubicBezTo>
                  <a:cubicBezTo>
                    <a:pt x="7336" y="3860"/>
                    <a:pt x="7887" y="2640"/>
                    <a:pt x="7854" y="1587"/>
                  </a:cubicBezTo>
                  <a:cubicBezTo>
                    <a:pt x="7837" y="1053"/>
                    <a:pt x="7603" y="618"/>
                    <a:pt x="7202" y="384"/>
                  </a:cubicBezTo>
                  <a:cubicBezTo>
                    <a:pt x="6996" y="271"/>
                    <a:pt x="6765" y="214"/>
                    <a:pt x="6519" y="214"/>
                  </a:cubicBezTo>
                  <a:cubicBezTo>
                    <a:pt x="6188" y="214"/>
                    <a:pt x="5829" y="317"/>
                    <a:pt x="5464" y="518"/>
                  </a:cubicBezTo>
                  <a:cubicBezTo>
                    <a:pt x="5431" y="551"/>
                    <a:pt x="5381" y="568"/>
                    <a:pt x="5347" y="602"/>
                  </a:cubicBezTo>
                  <a:cubicBezTo>
                    <a:pt x="5012" y="266"/>
                    <a:pt x="4572" y="129"/>
                    <a:pt x="4139" y="129"/>
                  </a:cubicBezTo>
                  <a:cubicBezTo>
                    <a:pt x="3860" y="129"/>
                    <a:pt x="3585" y="186"/>
                    <a:pt x="3342" y="284"/>
                  </a:cubicBezTo>
                  <a:cubicBezTo>
                    <a:pt x="3125" y="368"/>
                    <a:pt x="2941" y="468"/>
                    <a:pt x="2774" y="602"/>
                  </a:cubicBezTo>
                  <a:cubicBezTo>
                    <a:pt x="2524" y="334"/>
                    <a:pt x="2256" y="150"/>
                    <a:pt x="2089" y="84"/>
                  </a:cubicBezTo>
                  <a:cubicBezTo>
                    <a:pt x="1898" y="25"/>
                    <a:pt x="1727" y="1"/>
                    <a:pt x="15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1" name="Google Shape;1101;p26"/>
          <p:cNvGrpSpPr/>
          <p:nvPr/>
        </p:nvGrpSpPr>
        <p:grpSpPr>
          <a:xfrm>
            <a:off x="5067284" y="631871"/>
            <a:ext cx="913120" cy="1476539"/>
            <a:chOff x="2244240" y="1723330"/>
            <a:chExt cx="913120" cy="1476539"/>
          </a:xfrm>
        </p:grpSpPr>
        <p:sp>
          <p:nvSpPr>
            <p:cNvPr id="1102" name="Google Shape;1102;p26"/>
            <p:cNvSpPr/>
            <p:nvPr/>
          </p:nvSpPr>
          <p:spPr>
            <a:xfrm>
              <a:off x="2296251" y="2334766"/>
              <a:ext cx="806380" cy="375187"/>
            </a:xfrm>
            <a:custGeom>
              <a:avLst/>
              <a:gdLst/>
              <a:ahLst/>
              <a:cxnLst/>
              <a:rect l="l" t="t" r="r" b="b"/>
              <a:pathLst>
                <a:path w="10093" h="4696" extrusionOk="0">
                  <a:moveTo>
                    <a:pt x="10093" y="0"/>
                  </a:moveTo>
                  <a:cubicBezTo>
                    <a:pt x="6734" y="17"/>
                    <a:pt x="3359" y="51"/>
                    <a:pt x="1" y="51"/>
                  </a:cubicBezTo>
                  <a:cubicBezTo>
                    <a:pt x="134" y="786"/>
                    <a:pt x="385" y="1504"/>
                    <a:pt x="736" y="2156"/>
                  </a:cubicBezTo>
                  <a:cubicBezTo>
                    <a:pt x="1070" y="2757"/>
                    <a:pt x="1388" y="3376"/>
                    <a:pt x="1872" y="3877"/>
                  </a:cubicBezTo>
                  <a:cubicBezTo>
                    <a:pt x="2390" y="4428"/>
                    <a:pt x="2424" y="4696"/>
                    <a:pt x="3242" y="4696"/>
                  </a:cubicBezTo>
                  <a:lnTo>
                    <a:pt x="6517" y="4445"/>
                  </a:lnTo>
                  <a:cubicBezTo>
                    <a:pt x="7002" y="4395"/>
                    <a:pt x="8004" y="4512"/>
                    <a:pt x="8305" y="4061"/>
                  </a:cubicBezTo>
                  <a:cubicBezTo>
                    <a:pt x="8739" y="3442"/>
                    <a:pt x="9140" y="2807"/>
                    <a:pt x="9424" y="2106"/>
                  </a:cubicBezTo>
                  <a:cubicBezTo>
                    <a:pt x="9708" y="1437"/>
                    <a:pt x="9926" y="719"/>
                    <a:pt x="1009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6"/>
            <p:cNvSpPr/>
            <p:nvPr/>
          </p:nvSpPr>
          <p:spPr>
            <a:xfrm>
              <a:off x="2244240" y="1723330"/>
              <a:ext cx="913120" cy="1476539"/>
            </a:xfrm>
            <a:custGeom>
              <a:avLst/>
              <a:gdLst/>
              <a:ahLst/>
              <a:cxnLst/>
              <a:rect l="l" t="t" r="r" b="b"/>
              <a:pathLst>
                <a:path w="11429" h="18481" extrusionOk="0">
                  <a:moveTo>
                    <a:pt x="9775" y="13535"/>
                  </a:moveTo>
                  <a:cubicBezTo>
                    <a:pt x="9858" y="13802"/>
                    <a:pt x="9892" y="14103"/>
                    <a:pt x="9775" y="14387"/>
                  </a:cubicBezTo>
                  <a:cubicBezTo>
                    <a:pt x="9608" y="14771"/>
                    <a:pt x="9725" y="14771"/>
                    <a:pt x="9758" y="15189"/>
                  </a:cubicBezTo>
                  <a:cubicBezTo>
                    <a:pt x="9825" y="16108"/>
                    <a:pt x="8689" y="15857"/>
                    <a:pt x="8438" y="16509"/>
                  </a:cubicBezTo>
                  <a:cubicBezTo>
                    <a:pt x="7870" y="18046"/>
                    <a:pt x="5848" y="18481"/>
                    <a:pt x="4378" y="17896"/>
                  </a:cubicBezTo>
                  <a:cubicBezTo>
                    <a:pt x="3693" y="17628"/>
                    <a:pt x="3526" y="17127"/>
                    <a:pt x="3292" y="16476"/>
                  </a:cubicBezTo>
                  <a:cubicBezTo>
                    <a:pt x="2690" y="16308"/>
                    <a:pt x="2122" y="16075"/>
                    <a:pt x="2139" y="15323"/>
                  </a:cubicBezTo>
                  <a:cubicBezTo>
                    <a:pt x="2139" y="15005"/>
                    <a:pt x="2373" y="14888"/>
                    <a:pt x="2206" y="14587"/>
                  </a:cubicBezTo>
                  <a:cubicBezTo>
                    <a:pt x="2055" y="14303"/>
                    <a:pt x="1855" y="14036"/>
                    <a:pt x="2122" y="13735"/>
                  </a:cubicBezTo>
                  <a:cubicBezTo>
                    <a:pt x="1721" y="13050"/>
                    <a:pt x="1704" y="12566"/>
                    <a:pt x="2557" y="12365"/>
                  </a:cubicBezTo>
                  <a:cubicBezTo>
                    <a:pt x="1855" y="11162"/>
                    <a:pt x="1019" y="10126"/>
                    <a:pt x="535" y="8790"/>
                  </a:cubicBezTo>
                  <a:cubicBezTo>
                    <a:pt x="0" y="7286"/>
                    <a:pt x="17" y="5565"/>
                    <a:pt x="485" y="4044"/>
                  </a:cubicBezTo>
                  <a:cubicBezTo>
                    <a:pt x="1354" y="1120"/>
                    <a:pt x="5581" y="1"/>
                    <a:pt x="8171" y="669"/>
                  </a:cubicBezTo>
                  <a:cubicBezTo>
                    <a:pt x="9407" y="987"/>
                    <a:pt x="10359" y="1822"/>
                    <a:pt x="10928" y="2958"/>
                  </a:cubicBezTo>
                  <a:cubicBezTo>
                    <a:pt x="11228" y="3526"/>
                    <a:pt x="11429" y="4161"/>
                    <a:pt x="11412" y="4813"/>
                  </a:cubicBezTo>
                  <a:cubicBezTo>
                    <a:pt x="11395" y="5481"/>
                    <a:pt x="11429" y="6417"/>
                    <a:pt x="11245" y="7052"/>
                  </a:cubicBezTo>
                  <a:cubicBezTo>
                    <a:pt x="10811" y="8589"/>
                    <a:pt x="10393" y="9959"/>
                    <a:pt x="9658" y="11379"/>
                  </a:cubicBezTo>
                  <a:cubicBezTo>
                    <a:pt x="9257" y="12181"/>
                    <a:pt x="9440" y="11864"/>
                    <a:pt x="9925" y="12332"/>
                  </a:cubicBezTo>
                  <a:cubicBezTo>
                    <a:pt x="10343" y="12750"/>
                    <a:pt x="9958" y="13167"/>
                    <a:pt x="9775" y="13535"/>
                  </a:cubicBezTo>
                  <a:cubicBezTo>
                    <a:pt x="9908" y="13936"/>
                    <a:pt x="9775" y="13535"/>
                    <a:pt x="9775" y="13535"/>
                  </a:cubicBezTo>
                  <a:close/>
                  <a:moveTo>
                    <a:pt x="7185" y="12098"/>
                  </a:moveTo>
                  <a:cubicBezTo>
                    <a:pt x="7669" y="12048"/>
                    <a:pt x="8655" y="12165"/>
                    <a:pt x="8973" y="11714"/>
                  </a:cubicBezTo>
                  <a:cubicBezTo>
                    <a:pt x="9407" y="11112"/>
                    <a:pt x="9791" y="10460"/>
                    <a:pt x="10075" y="9759"/>
                  </a:cubicBezTo>
                  <a:cubicBezTo>
                    <a:pt x="10660" y="8355"/>
                    <a:pt x="11011" y="6801"/>
                    <a:pt x="11045" y="5264"/>
                  </a:cubicBezTo>
                  <a:cubicBezTo>
                    <a:pt x="11111" y="2491"/>
                    <a:pt x="8755" y="636"/>
                    <a:pt x="6065" y="920"/>
                  </a:cubicBezTo>
                  <a:cubicBezTo>
                    <a:pt x="4712" y="1070"/>
                    <a:pt x="3392" y="1488"/>
                    <a:pt x="2356" y="2340"/>
                  </a:cubicBezTo>
                  <a:cubicBezTo>
                    <a:pt x="1203" y="3309"/>
                    <a:pt x="735" y="4228"/>
                    <a:pt x="568" y="5732"/>
                  </a:cubicBezTo>
                  <a:cubicBezTo>
                    <a:pt x="418" y="7135"/>
                    <a:pt x="735" y="8572"/>
                    <a:pt x="1387" y="9809"/>
                  </a:cubicBezTo>
                  <a:cubicBezTo>
                    <a:pt x="1721" y="10410"/>
                    <a:pt x="2039" y="11029"/>
                    <a:pt x="2523" y="11530"/>
                  </a:cubicBezTo>
                  <a:cubicBezTo>
                    <a:pt x="3041" y="12098"/>
                    <a:pt x="3075" y="12349"/>
                    <a:pt x="3893" y="12349"/>
                  </a:cubicBezTo>
                  <a:moveTo>
                    <a:pt x="3810" y="12733"/>
                  </a:moveTo>
                  <a:cubicBezTo>
                    <a:pt x="3492" y="12750"/>
                    <a:pt x="1354" y="12950"/>
                    <a:pt x="2623" y="13485"/>
                  </a:cubicBezTo>
                  <a:cubicBezTo>
                    <a:pt x="3576" y="13886"/>
                    <a:pt x="5213" y="13602"/>
                    <a:pt x="6216" y="13552"/>
                  </a:cubicBezTo>
                  <a:cubicBezTo>
                    <a:pt x="6717" y="13535"/>
                    <a:pt x="9357" y="13635"/>
                    <a:pt x="9541" y="13067"/>
                  </a:cubicBezTo>
                  <a:cubicBezTo>
                    <a:pt x="9875" y="12031"/>
                    <a:pt x="7202" y="12499"/>
                    <a:pt x="6817" y="12549"/>
                  </a:cubicBezTo>
                  <a:moveTo>
                    <a:pt x="6750" y="16075"/>
                  </a:moveTo>
                  <a:cubicBezTo>
                    <a:pt x="7118" y="16108"/>
                    <a:pt x="10126" y="15506"/>
                    <a:pt x="9190" y="14938"/>
                  </a:cubicBezTo>
                  <a:cubicBezTo>
                    <a:pt x="8839" y="14721"/>
                    <a:pt x="7552" y="15055"/>
                    <a:pt x="7135" y="15089"/>
                  </a:cubicBezTo>
                  <a:cubicBezTo>
                    <a:pt x="6333" y="15156"/>
                    <a:pt x="5514" y="15206"/>
                    <a:pt x="4712" y="15256"/>
                  </a:cubicBezTo>
                  <a:cubicBezTo>
                    <a:pt x="4161" y="15289"/>
                    <a:pt x="3592" y="15339"/>
                    <a:pt x="3058" y="15156"/>
                  </a:cubicBezTo>
                  <a:cubicBezTo>
                    <a:pt x="2323" y="14888"/>
                    <a:pt x="2406" y="15857"/>
                    <a:pt x="2958" y="16024"/>
                  </a:cubicBezTo>
                  <a:cubicBezTo>
                    <a:pt x="4144" y="16375"/>
                    <a:pt x="5547" y="16108"/>
                    <a:pt x="6750" y="16075"/>
                  </a:cubicBezTo>
                  <a:cubicBezTo>
                    <a:pt x="7302" y="16125"/>
                    <a:pt x="6750" y="16075"/>
                    <a:pt x="6750" y="16075"/>
                  </a:cubicBezTo>
                  <a:close/>
                  <a:moveTo>
                    <a:pt x="6316" y="14788"/>
                  </a:moveTo>
                  <a:cubicBezTo>
                    <a:pt x="6851" y="14755"/>
                    <a:pt x="9207" y="14771"/>
                    <a:pt x="9374" y="14070"/>
                  </a:cubicBezTo>
                  <a:cubicBezTo>
                    <a:pt x="9507" y="13451"/>
                    <a:pt x="6700" y="13869"/>
                    <a:pt x="6232" y="13902"/>
                  </a:cubicBezTo>
                  <a:cubicBezTo>
                    <a:pt x="5781" y="13919"/>
                    <a:pt x="2456" y="13819"/>
                    <a:pt x="2406" y="14070"/>
                  </a:cubicBezTo>
                  <a:cubicBezTo>
                    <a:pt x="2189" y="15222"/>
                    <a:pt x="4896" y="14821"/>
                    <a:pt x="5397" y="14771"/>
                  </a:cubicBezTo>
                  <a:moveTo>
                    <a:pt x="3826" y="16542"/>
                  </a:moveTo>
                  <a:cubicBezTo>
                    <a:pt x="4227" y="18146"/>
                    <a:pt x="8087" y="18063"/>
                    <a:pt x="7970" y="16392"/>
                  </a:cubicBezTo>
                  <a:cubicBezTo>
                    <a:pt x="6583" y="16442"/>
                    <a:pt x="5213" y="16492"/>
                    <a:pt x="3826" y="16542"/>
                  </a:cubicBezTo>
                  <a:cubicBezTo>
                    <a:pt x="3826" y="16542"/>
                    <a:pt x="5247" y="16492"/>
                    <a:pt x="3826" y="165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6"/>
            <p:cNvSpPr/>
            <p:nvPr/>
          </p:nvSpPr>
          <p:spPr>
            <a:xfrm>
              <a:off x="2401713" y="2106506"/>
              <a:ext cx="631490" cy="508691"/>
            </a:xfrm>
            <a:custGeom>
              <a:avLst/>
              <a:gdLst/>
              <a:ahLst/>
              <a:cxnLst/>
              <a:rect l="l" t="t" r="r" b="b"/>
              <a:pathLst>
                <a:path w="7904" h="6367" extrusionOk="0">
                  <a:moveTo>
                    <a:pt x="5281" y="1387"/>
                  </a:moveTo>
                  <a:lnTo>
                    <a:pt x="5281" y="1387"/>
                  </a:lnTo>
                  <a:cubicBezTo>
                    <a:pt x="5381" y="1738"/>
                    <a:pt x="5398" y="2189"/>
                    <a:pt x="5264" y="2406"/>
                  </a:cubicBezTo>
                  <a:cubicBezTo>
                    <a:pt x="5231" y="2456"/>
                    <a:pt x="5197" y="2490"/>
                    <a:pt x="5180" y="2507"/>
                  </a:cubicBezTo>
                  <a:cubicBezTo>
                    <a:pt x="5130" y="2456"/>
                    <a:pt x="5063" y="2306"/>
                    <a:pt x="5063" y="2122"/>
                  </a:cubicBezTo>
                  <a:cubicBezTo>
                    <a:pt x="5063" y="1855"/>
                    <a:pt x="5147" y="1604"/>
                    <a:pt x="5281" y="1387"/>
                  </a:cubicBezTo>
                  <a:close/>
                  <a:moveTo>
                    <a:pt x="2825" y="1421"/>
                  </a:moveTo>
                  <a:cubicBezTo>
                    <a:pt x="3008" y="1688"/>
                    <a:pt x="3142" y="1972"/>
                    <a:pt x="3159" y="2206"/>
                  </a:cubicBezTo>
                  <a:cubicBezTo>
                    <a:pt x="3159" y="2356"/>
                    <a:pt x="3109" y="2456"/>
                    <a:pt x="2941" y="2507"/>
                  </a:cubicBezTo>
                  <a:cubicBezTo>
                    <a:pt x="2930" y="2518"/>
                    <a:pt x="2893" y="2530"/>
                    <a:pt x="2866" y="2530"/>
                  </a:cubicBezTo>
                  <a:cubicBezTo>
                    <a:pt x="2855" y="2530"/>
                    <a:pt x="2846" y="2528"/>
                    <a:pt x="2841" y="2523"/>
                  </a:cubicBezTo>
                  <a:cubicBezTo>
                    <a:pt x="2741" y="2440"/>
                    <a:pt x="2708" y="2022"/>
                    <a:pt x="2774" y="1621"/>
                  </a:cubicBezTo>
                  <a:cubicBezTo>
                    <a:pt x="2791" y="1554"/>
                    <a:pt x="2808" y="1487"/>
                    <a:pt x="2825" y="1421"/>
                  </a:cubicBezTo>
                  <a:close/>
                  <a:moveTo>
                    <a:pt x="1579" y="0"/>
                  </a:moveTo>
                  <a:cubicBezTo>
                    <a:pt x="1214" y="0"/>
                    <a:pt x="946" y="138"/>
                    <a:pt x="769" y="268"/>
                  </a:cubicBezTo>
                  <a:cubicBezTo>
                    <a:pt x="168" y="752"/>
                    <a:pt x="1" y="1654"/>
                    <a:pt x="51" y="2289"/>
                  </a:cubicBezTo>
                  <a:cubicBezTo>
                    <a:pt x="101" y="3242"/>
                    <a:pt x="402" y="4211"/>
                    <a:pt x="853" y="5030"/>
                  </a:cubicBezTo>
                  <a:cubicBezTo>
                    <a:pt x="1037" y="5380"/>
                    <a:pt x="1271" y="5614"/>
                    <a:pt x="1488" y="5848"/>
                  </a:cubicBezTo>
                  <a:cubicBezTo>
                    <a:pt x="1605" y="5982"/>
                    <a:pt x="1738" y="6116"/>
                    <a:pt x="1855" y="6266"/>
                  </a:cubicBezTo>
                  <a:cubicBezTo>
                    <a:pt x="1906" y="6333"/>
                    <a:pt x="1972" y="6366"/>
                    <a:pt x="2056" y="6366"/>
                  </a:cubicBezTo>
                  <a:cubicBezTo>
                    <a:pt x="2106" y="6366"/>
                    <a:pt x="2156" y="6350"/>
                    <a:pt x="2206" y="6299"/>
                  </a:cubicBezTo>
                  <a:cubicBezTo>
                    <a:pt x="2323" y="6216"/>
                    <a:pt x="2340" y="6065"/>
                    <a:pt x="2256" y="5949"/>
                  </a:cubicBezTo>
                  <a:cubicBezTo>
                    <a:pt x="2123" y="5781"/>
                    <a:pt x="1989" y="5648"/>
                    <a:pt x="1855" y="5514"/>
                  </a:cubicBezTo>
                  <a:cubicBezTo>
                    <a:pt x="1638" y="5280"/>
                    <a:pt x="1454" y="5096"/>
                    <a:pt x="1304" y="4796"/>
                  </a:cubicBezTo>
                  <a:cubicBezTo>
                    <a:pt x="870" y="4027"/>
                    <a:pt x="602" y="3141"/>
                    <a:pt x="552" y="2256"/>
                  </a:cubicBezTo>
                  <a:cubicBezTo>
                    <a:pt x="519" y="1721"/>
                    <a:pt x="669" y="1003"/>
                    <a:pt x="1087" y="669"/>
                  </a:cubicBezTo>
                  <a:cubicBezTo>
                    <a:pt x="1223" y="564"/>
                    <a:pt x="1391" y="512"/>
                    <a:pt x="1584" y="512"/>
                  </a:cubicBezTo>
                  <a:cubicBezTo>
                    <a:pt x="1700" y="512"/>
                    <a:pt x="1824" y="531"/>
                    <a:pt x="1956" y="568"/>
                  </a:cubicBezTo>
                  <a:cubicBezTo>
                    <a:pt x="2056" y="602"/>
                    <a:pt x="2256" y="769"/>
                    <a:pt x="2474" y="986"/>
                  </a:cubicBezTo>
                  <a:cubicBezTo>
                    <a:pt x="2373" y="1153"/>
                    <a:pt x="2307" y="1337"/>
                    <a:pt x="2273" y="1554"/>
                  </a:cubicBezTo>
                  <a:cubicBezTo>
                    <a:pt x="2240" y="1788"/>
                    <a:pt x="2139" y="2590"/>
                    <a:pt x="2507" y="2908"/>
                  </a:cubicBezTo>
                  <a:cubicBezTo>
                    <a:pt x="2587" y="2976"/>
                    <a:pt x="2697" y="3036"/>
                    <a:pt x="2855" y="3036"/>
                  </a:cubicBezTo>
                  <a:cubicBezTo>
                    <a:pt x="2929" y="3036"/>
                    <a:pt x="3013" y="3023"/>
                    <a:pt x="3109" y="2991"/>
                  </a:cubicBezTo>
                  <a:cubicBezTo>
                    <a:pt x="3476" y="2857"/>
                    <a:pt x="3677" y="2573"/>
                    <a:pt x="3660" y="2189"/>
                  </a:cubicBezTo>
                  <a:cubicBezTo>
                    <a:pt x="3643" y="1805"/>
                    <a:pt x="3409" y="1370"/>
                    <a:pt x="3125" y="986"/>
                  </a:cubicBezTo>
                  <a:cubicBezTo>
                    <a:pt x="3226" y="886"/>
                    <a:pt x="3359" y="819"/>
                    <a:pt x="3526" y="752"/>
                  </a:cubicBezTo>
                  <a:cubicBezTo>
                    <a:pt x="3713" y="676"/>
                    <a:pt x="3926" y="631"/>
                    <a:pt x="4139" y="631"/>
                  </a:cubicBezTo>
                  <a:cubicBezTo>
                    <a:pt x="4441" y="631"/>
                    <a:pt x="4745" y="721"/>
                    <a:pt x="4980" y="936"/>
                  </a:cubicBezTo>
                  <a:cubicBezTo>
                    <a:pt x="4713" y="1253"/>
                    <a:pt x="4562" y="1671"/>
                    <a:pt x="4562" y="2122"/>
                  </a:cubicBezTo>
                  <a:cubicBezTo>
                    <a:pt x="4562" y="2490"/>
                    <a:pt x="4746" y="2924"/>
                    <a:pt x="5063" y="3025"/>
                  </a:cubicBezTo>
                  <a:cubicBezTo>
                    <a:pt x="5097" y="3032"/>
                    <a:pt x="5136" y="3038"/>
                    <a:pt x="5178" y="3038"/>
                  </a:cubicBezTo>
                  <a:cubicBezTo>
                    <a:pt x="5324" y="3038"/>
                    <a:pt x="5513" y="2968"/>
                    <a:pt x="5682" y="2657"/>
                  </a:cubicBezTo>
                  <a:cubicBezTo>
                    <a:pt x="5966" y="2223"/>
                    <a:pt x="5882" y="1471"/>
                    <a:pt x="5648" y="1003"/>
                  </a:cubicBezTo>
                  <a:cubicBezTo>
                    <a:pt x="5682" y="986"/>
                    <a:pt x="5698" y="969"/>
                    <a:pt x="5732" y="953"/>
                  </a:cubicBezTo>
                  <a:cubicBezTo>
                    <a:pt x="6017" y="800"/>
                    <a:pt x="6296" y="722"/>
                    <a:pt x="6542" y="722"/>
                  </a:cubicBezTo>
                  <a:cubicBezTo>
                    <a:pt x="6700" y="722"/>
                    <a:pt x="6844" y="754"/>
                    <a:pt x="6968" y="819"/>
                  </a:cubicBezTo>
                  <a:cubicBezTo>
                    <a:pt x="7202" y="969"/>
                    <a:pt x="7353" y="1237"/>
                    <a:pt x="7369" y="1588"/>
                  </a:cubicBezTo>
                  <a:cubicBezTo>
                    <a:pt x="7386" y="2540"/>
                    <a:pt x="6835" y="3743"/>
                    <a:pt x="6350" y="4679"/>
                  </a:cubicBezTo>
                  <a:cubicBezTo>
                    <a:pt x="6150" y="5046"/>
                    <a:pt x="5932" y="5397"/>
                    <a:pt x="5615" y="5798"/>
                  </a:cubicBezTo>
                  <a:cubicBezTo>
                    <a:pt x="5531" y="5915"/>
                    <a:pt x="5565" y="6065"/>
                    <a:pt x="5665" y="6149"/>
                  </a:cubicBezTo>
                  <a:cubicBezTo>
                    <a:pt x="5714" y="6184"/>
                    <a:pt x="5768" y="6201"/>
                    <a:pt x="5821" y="6201"/>
                  </a:cubicBezTo>
                  <a:cubicBezTo>
                    <a:pt x="5896" y="6201"/>
                    <a:pt x="5967" y="6167"/>
                    <a:pt x="6016" y="6099"/>
                  </a:cubicBezTo>
                  <a:cubicBezTo>
                    <a:pt x="6333" y="5681"/>
                    <a:pt x="6584" y="5297"/>
                    <a:pt x="6801" y="4913"/>
                  </a:cubicBezTo>
                  <a:cubicBezTo>
                    <a:pt x="7336" y="3860"/>
                    <a:pt x="7904" y="2640"/>
                    <a:pt x="7871" y="1588"/>
                  </a:cubicBezTo>
                  <a:cubicBezTo>
                    <a:pt x="7854" y="1053"/>
                    <a:pt x="7603" y="619"/>
                    <a:pt x="7202" y="385"/>
                  </a:cubicBezTo>
                  <a:cubicBezTo>
                    <a:pt x="7003" y="271"/>
                    <a:pt x="6773" y="214"/>
                    <a:pt x="6528" y="214"/>
                  </a:cubicBezTo>
                  <a:cubicBezTo>
                    <a:pt x="6197" y="214"/>
                    <a:pt x="5836" y="317"/>
                    <a:pt x="5481" y="518"/>
                  </a:cubicBezTo>
                  <a:cubicBezTo>
                    <a:pt x="5448" y="552"/>
                    <a:pt x="5398" y="568"/>
                    <a:pt x="5364" y="602"/>
                  </a:cubicBezTo>
                  <a:cubicBezTo>
                    <a:pt x="5029" y="267"/>
                    <a:pt x="4589" y="129"/>
                    <a:pt x="4152" y="129"/>
                  </a:cubicBezTo>
                  <a:cubicBezTo>
                    <a:pt x="3871" y="129"/>
                    <a:pt x="3591" y="186"/>
                    <a:pt x="3342" y="284"/>
                  </a:cubicBezTo>
                  <a:cubicBezTo>
                    <a:pt x="3125" y="368"/>
                    <a:pt x="2941" y="468"/>
                    <a:pt x="2791" y="602"/>
                  </a:cubicBezTo>
                  <a:cubicBezTo>
                    <a:pt x="2540" y="334"/>
                    <a:pt x="2273" y="134"/>
                    <a:pt x="2089" y="84"/>
                  </a:cubicBezTo>
                  <a:cubicBezTo>
                    <a:pt x="1902" y="25"/>
                    <a:pt x="1732" y="0"/>
                    <a:pt x="15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26"/>
          <p:cNvGrpSpPr/>
          <p:nvPr/>
        </p:nvGrpSpPr>
        <p:grpSpPr>
          <a:xfrm>
            <a:off x="7356239" y="641044"/>
            <a:ext cx="913200" cy="1475181"/>
            <a:chOff x="6061691" y="1784763"/>
            <a:chExt cx="913200" cy="1475181"/>
          </a:xfrm>
        </p:grpSpPr>
        <p:sp>
          <p:nvSpPr>
            <p:cNvPr id="1106" name="Google Shape;1106;p26"/>
            <p:cNvSpPr/>
            <p:nvPr/>
          </p:nvSpPr>
          <p:spPr>
            <a:xfrm>
              <a:off x="6136473" y="2484242"/>
              <a:ext cx="751652" cy="287143"/>
            </a:xfrm>
            <a:custGeom>
              <a:avLst/>
              <a:gdLst/>
              <a:ahLst/>
              <a:cxnLst/>
              <a:rect l="l" t="t" r="r" b="b"/>
              <a:pathLst>
                <a:path w="9408" h="3594" extrusionOk="0">
                  <a:moveTo>
                    <a:pt x="1" y="1"/>
                  </a:moveTo>
                  <a:cubicBezTo>
                    <a:pt x="117" y="352"/>
                    <a:pt x="268" y="703"/>
                    <a:pt x="452" y="1037"/>
                  </a:cubicBezTo>
                  <a:cubicBezTo>
                    <a:pt x="786" y="1655"/>
                    <a:pt x="1103" y="2273"/>
                    <a:pt x="1588" y="2774"/>
                  </a:cubicBezTo>
                  <a:cubicBezTo>
                    <a:pt x="2106" y="3326"/>
                    <a:pt x="2123" y="3593"/>
                    <a:pt x="2958" y="3593"/>
                  </a:cubicBezTo>
                  <a:lnTo>
                    <a:pt x="6233" y="3326"/>
                  </a:lnTo>
                  <a:cubicBezTo>
                    <a:pt x="6717" y="3292"/>
                    <a:pt x="7703" y="3393"/>
                    <a:pt x="8021" y="2958"/>
                  </a:cubicBezTo>
                  <a:cubicBezTo>
                    <a:pt x="8455" y="2340"/>
                    <a:pt x="8856" y="1705"/>
                    <a:pt x="9140" y="1003"/>
                  </a:cubicBezTo>
                  <a:cubicBezTo>
                    <a:pt x="9240" y="753"/>
                    <a:pt x="9324" y="502"/>
                    <a:pt x="9407" y="251"/>
                  </a:cubicBezTo>
                  <a:cubicBezTo>
                    <a:pt x="6266" y="201"/>
                    <a:pt x="3142" y="34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6"/>
            <p:cNvSpPr/>
            <p:nvPr/>
          </p:nvSpPr>
          <p:spPr>
            <a:xfrm>
              <a:off x="6061691" y="1784763"/>
              <a:ext cx="913200" cy="1475181"/>
            </a:xfrm>
            <a:custGeom>
              <a:avLst/>
              <a:gdLst/>
              <a:ahLst/>
              <a:cxnLst/>
              <a:rect l="l" t="t" r="r" b="b"/>
              <a:pathLst>
                <a:path w="11430" h="18464" extrusionOk="0">
                  <a:moveTo>
                    <a:pt x="9759" y="13518"/>
                  </a:moveTo>
                  <a:cubicBezTo>
                    <a:pt x="9859" y="13802"/>
                    <a:pt x="9892" y="14103"/>
                    <a:pt x="9775" y="14370"/>
                  </a:cubicBezTo>
                  <a:cubicBezTo>
                    <a:pt x="9608" y="14754"/>
                    <a:pt x="9725" y="14754"/>
                    <a:pt x="9742" y="15172"/>
                  </a:cubicBezTo>
                  <a:cubicBezTo>
                    <a:pt x="9809" y="16108"/>
                    <a:pt x="8689" y="15840"/>
                    <a:pt x="8439" y="16509"/>
                  </a:cubicBezTo>
                  <a:cubicBezTo>
                    <a:pt x="7871" y="18029"/>
                    <a:pt x="5849" y="18463"/>
                    <a:pt x="4378" y="17895"/>
                  </a:cubicBezTo>
                  <a:cubicBezTo>
                    <a:pt x="3693" y="17628"/>
                    <a:pt x="3526" y="17127"/>
                    <a:pt x="3292" y="16475"/>
                  </a:cubicBezTo>
                  <a:cubicBezTo>
                    <a:pt x="2691" y="16291"/>
                    <a:pt x="2106" y="16057"/>
                    <a:pt x="2123" y="15306"/>
                  </a:cubicBezTo>
                  <a:cubicBezTo>
                    <a:pt x="2140" y="14988"/>
                    <a:pt x="2373" y="14871"/>
                    <a:pt x="2206" y="14570"/>
                  </a:cubicBezTo>
                  <a:cubicBezTo>
                    <a:pt x="2039" y="14286"/>
                    <a:pt x="1855" y="14036"/>
                    <a:pt x="2106" y="13735"/>
                  </a:cubicBezTo>
                  <a:cubicBezTo>
                    <a:pt x="1705" y="13050"/>
                    <a:pt x="1688" y="12549"/>
                    <a:pt x="2541" y="12348"/>
                  </a:cubicBezTo>
                  <a:cubicBezTo>
                    <a:pt x="1839" y="11145"/>
                    <a:pt x="1003" y="10126"/>
                    <a:pt x="536" y="8789"/>
                  </a:cubicBezTo>
                  <a:cubicBezTo>
                    <a:pt x="1" y="7269"/>
                    <a:pt x="1" y="5564"/>
                    <a:pt x="469" y="4027"/>
                  </a:cubicBezTo>
                  <a:cubicBezTo>
                    <a:pt x="1354" y="1103"/>
                    <a:pt x="5565" y="1"/>
                    <a:pt x="8171" y="652"/>
                  </a:cubicBezTo>
                  <a:cubicBezTo>
                    <a:pt x="9408" y="970"/>
                    <a:pt x="10360" y="1822"/>
                    <a:pt x="10928" y="2941"/>
                  </a:cubicBezTo>
                  <a:cubicBezTo>
                    <a:pt x="11229" y="3526"/>
                    <a:pt x="11430" y="4144"/>
                    <a:pt x="11413" y="4813"/>
                  </a:cubicBezTo>
                  <a:cubicBezTo>
                    <a:pt x="11396" y="5481"/>
                    <a:pt x="11413" y="6417"/>
                    <a:pt x="11246" y="7052"/>
                  </a:cubicBezTo>
                  <a:cubicBezTo>
                    <a:pt x="10811" y="8589"/>
                    <a:pt x="10394" y="9959"/>
                    <a:pt x="9658" y="11379"/>
                  </a:cubicBezTo>
                  <a:cubicBezTo>
                    <a:pt x="9241" y="12181"/>
                    <a:pt x="9441" y="11847"/>
                    <a:pt x="9909" y="12315"/>
                  </a:cubicBezTo>
                  <a:cubicBezTo>
                    <a:pt x="10327" y="12732"/>
                    <a:pt x="9959" y="13150"/>
                    <a:pt x="9759" y="13518"/>
                  </a:cubicBezTo>
                  <a:cubicBezTo>
                    <a:pt x="9909" y="13919"/>
                    <a:pt x="9759" y="13518"/>
                    <a:pt x="9759" y="13518"/>
                  </a:cubicBezTo>
                  <a:close/>
                  <a:moveTo>
                    <a:pt x="7169" y="12097"/>
                  </a:moveTo>
                  <a:cubicBezTo>
                    <a:pt x="7653" y="12047"/>
                    <a:pt x="8639" y="12148"/>
                    <a:pt x="8957" y="11713"/>
                  </a:cubicBezTo>
                  <a:cubicBezTo>
                    <a:pt x="9391" y="11095"/>
                    <a:pt x="9792" y="10460"/>
                    <a:pt x="10076" y="9758"/>
                  </a:cubicBezTo>
                  <a:cubicBezTo>
                    <a:pt x="10661" y="8338"/>
                    <a:pt x="10995" y="6784"/>
                    <a:pt x="11045" y="5264"/>
                  </a:cubicBezTo>
                  <a:cubicBezTo>
                    <a:pt x="11112" y="2473"/>
                    <a:pt x="8739" y="619"/>
                    <a:pt x="6049" y="919"/>
                  </a:cubicBezTo>
                  <a:cubicBezTo>
                    <a:pt x="4713" y="1053"/>
                    <a:pt x="3393" y="1471"/>
                    <a:pt x="2357" y="2340"/>
                  </a:cubicBezTo>
                  <a:cubicBezTo>
                    <a:pt x="1204" y="3292"/>
                    <a:pt x="736" y="4228"/>
                    <a:pt x="569" y="5732"/>
                  </a:cubicBezTo>
                  <a:cubicBezTo>
                    <a:pt x="419" y="7118"/>
                    <a:pt x="719" y="8555"/>
                    <a:pt x="1388" y="9792"/>
                  </a:cubicBezTo>
                  <a:cubicBezTo>
                    <a:pt x="1722" y="10410"/>
                    <a:pt x="2039" y="11028"/>
                    <a:pt x="2524" y="11529"/>
                  </a:cubicBezTo>
                  <a:cubicBezTo>
                    <a:pt x="3042" y="12081"/>
                    <a:pt x="3059" y="12348"/>
                    <a:pt x="3894" y="12348"/>
                  </a:cubicBezTo>
                  <a:moveTo>
                    <a:pt x="3794" y="12732"/>
                  </a:moveTo>
                  <a:cubicBezTo>
                    <a:pt x="3493" y="12749"/>
                    <a:pt x="1354" y="12950"/>
                    <a:pt x="2624" y="13484"/>
                  </a:cubicBezTo>
                  <a:cubicBezTo>
                    <a:pt x="3576" y="13869"/>
                    <a:pt x="5214" y="13601"/>
                    <a:pt x="6216" y="13551"/>
                  </a:cubicBezTo>
                  <a:cubicBezTo>
                    <a:pt x="6701" y="13518"/>
                    <a:pt x="9341" y="13635"/>
                    <a:pt x="9541" y="13050"/>
                  </a:cubicBezTo>
                  <a:cubicBezTo>
                    <a:pt x="9876" y="12014"/>
                    <a:pt x="7202" y="12498"/>
                    <a:pt x="6818" y="12549"/>
                  </a:cubicBezTo>
                  <a:moveTo>
                    <a:pt x="6734" y="16057"/>
                  </a:moveTo>
                  <a:cubicBezTo>
                    <a:pt x="7119" y="16108"/>
                    <a:pt x="10110" y="15489"/>
                    <a:pt x="9191" y="14921"/>
                  </a:cubicBezTo>
                  <a:cubicBezTo>
                    <a:pt x="8823" y="14704"/>
                    <a:pt x="7553" y="15055"/>
                    <a:pt x="7135" y="15088"/>
                  </a:cubicBezTo>
                  <a:cubicBezTo>
                    <a:pt x="6317" y="15138"/>
                    <a:pt x="5515" y="15205"/>
                    <a:pt x="4713" y="15255"/>
                  </a:cubicBezTo>
                  <a:cubicBezTo>
                    <a:pt x="4161" y="15289"/>
                    <a:pt x="3593" y="15322"/>
                    <a:pt x="3059" y="15138"/>
                  </a:cubicBezTo>
                  <a:cubicBezTo>
                    <a:pt x="2307" y="14871"/>
                    <a:pt x="2407" y="15857"/>
                    <a:pt x="2958" y="16007"/>
                  </a:cubicBezTo>
                  <a:cubicBezTo>
                    <a:pt x="4128" y="16358"/>
                    <a:pt x="5531" y="16091"/>
                    <a:pt x="6734" y="16057"/>
                  </a:cubicBezTo>
                  <a:cubicBezTo>
                    <a:pt x="7302" y="16124"/>
                    <a:pt x="6734" y="16057"/>
                    <a:pt x="6734" y="16057"/>
                  </a:cubicBezTo>
                  <a:close/>
                  <a:moveTo>
                    <a:pt x="6300" y="14788"/>
                  </a:moveTo>
                  <a:cubicBezTo>
                    <a:pt x="6851" y="14737"/>
                    <a:pt x="9207" y="14771"/>
                    <a:pt x="9358" y="14069"/>
                  </a:cubicBezTo>
                  <a:cubicBezTo>
                    <a:pt x="9508" y="13451"/>
                    <a:pt x="6684" y="13852"/>
                    <a:pt x="6216" y="13885"/>
                  </a:cubicBezTo>
                  <a:cubicBezTo>
                    <a:pt x="5782" y="13919"/>
                    <a:pt x="2457" y="13818"/>
                    <a:pt x="2407" y="14052"/>
                  </a:cubicBezTo>
                  <a:cubicBezTo>
                    <a:pt x="2190" y="15222"/>
                    <a:pt x="4880" y="14804"/>
                    <a:pt x="5398" y="14771"/>
                  </a:cubicBezTo>
                  <a:moveTo>
                    <a:pt x="3810" y="16525"/>
                  </a:moveTo>
                  <a:cubicBezTo>
                    <a:pt x="4228" y="18129"/>
                    <a:pt x="8071" y="18062"/>
                    <a:pt x="7971" y="16392"/>
                  </a:cubicBezTo>
                  <a:cubicBezTo>
                    <a:pt x="6584" y="16425"/>
                    <a:pt x="5197" y="16475"/>
                    <a:pt x="3810" y="16525"/>
                  </a:cubicBezTo>
                  <a:cubicBezTo>
                    <a:pt x="3810" y="16525"/>
                    <a:pt x="5247" y="16475"/>
                    <a:pt x="3810" y="165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6"/>
            <p:cNvSpPr/>
            <p:nvPr/>
          </p:nvSpPr>
          <p:spPr>
            <a:xfrm>
              <a:off x="6203223" y="2126389"/>
              <a:ext cx="630132" cy="508691"/>
            </a:xfrm>
            <a:custGeom>
              <a:avLst/>
              <a:gdLst/>
              <a:ahLst/>
              <a:cxnLst/>
              <a:rect l="l" t="t" r="r" b="b"/>
              <a:pathLst>
                <a:path w="7887" h="6367" extrusionOk="0">
                  <a:moveTo>
                    <a:pt x="5280" y="1387"/>
                  </a:moveTo>
                  <a:cubicBezTo>
                    <a:pt x="5380" y="1738"/>
                    <a:pt x="5397" y="2189"/>
                    <a:pt x="5263" y="2406"/>
                  </a:cubicBezTo>
                  <a:cubicBezTo>
                    <a:pt x="5230" y="2456"/>
                    <a:pt x="5197" y="2490"/>
                    <a:pt x="5180" y="2506"/>
                  </a:cubicBezTo>
                  <a:cubicBezTo>
                    <a:pt x="5130" y="2456"/>
                    <a:pt x="5063" y="2306"/>
                    <a:pt x="5063" y="2122"/>
                  </a:cubicBezTo>
                  <a:cubicBezTo>
                    <a:pt x="5063" y="1855"/>
                    <a:pt x="5146" y="1604"/>
                    <a:pt x="5280" y="1387"/>
                  </a:cubicBezTo>
                  <a:close/>
                  <a:moveTo>
                    <a:pt x="2824" y="1420"/>
                  </a:moveTo>
                  <a:cubicBezTo>
                    <a:pt x="3008" y="1688"/>
                    <a:pt x="3141" y="1972"/>
                    <a:pt x="3158" y="2206"/>
                  </a:cubicBezTo>
                  <a:cubicBezTo>
                    <a:pt x="3158" y="2356"/>
                    <a:pt x="3108" y="2456"/>
                    <a:pt x="2941" y="2506"/>
                  </a:cubicBezTo>
                  <a:cubicBezTo>
                    <a:pt x="2929" y="2518"/>
                    <a:pt x="2892" y="2530"/>
                    <a:pt x="2866" y="2530"/>
                  </a:cubicBezTo>
                  <a:cubicBezTo>
                    <a:pt x="2855" y="2530"/>
                    <a:pt x="2846" y="2528"/>
                    <a:pt x="2841" y="2523"/>
                  </a:cubicBezTo>
                  <a:cubicBezTo>
                    <a:pt x="2740" y="2440"/>
                    <a:pt x="2707" y="2022"/>
                    <a:pt x="2774" y="1621"/>
                  </a:cubicBezTo>
                  <a:cubicBezTo>
                    <a:pt x="2791" y="1554"/>
                    <a:pt x="2807" y="1487"/>
                    <a:pt x="2824" y="1420"/>
                  </a:cubicBezTo>
                  <a:close/>
                  <a:moveTo>
                    <a:pt x="1578" y="0"/>
                  </a:moveTo>
                  <a:cubicBezTo>
                    <a:pt x="1213" y="0"/>
                    <a:pt x="945" y="138"/>
                    <a:pt x="769" y="268"/>
                  </a:cubicBezTo>
                  <a:cubicBezTo>
                    <a:pt x="167" y="752"/>
                    <a:pt x="0" y="1654"/>
                    <a:pt x="50" y="2289"/>
                  </a:cubicBezTo>
                  <a:cubicBezTo>
                    <a:pt x="100" y="3242"/>
                    <a:pt x="401" y="4211"/>
                    <a:pt x="852" y="5029"/>
                  </a:cubicBezTo>
                  <a:cubicBezTo>
                    <a:pt x="1036" y="5380"/>
                    <a:pt x="1270" y="5614"/>
                    <a:pt x="1487" y="5848"/>
                  </a:cubicBezTo>
                  <a:cubicBezTo>
                    <a:pt x="1604" y="5982"/>
                    <a:pt x="1738" y="6116"/>
                    <a:pt x="1855" y="6266"/>
                  </a:cubicBezTo>
                  <a:cubicBezTo>
                    <a:pt x="1905" y="6333"/>
                    <a:pt x="1972" y="6366"/>
                    <a:pt x="2055" y="6366"/>
                  </a:cubicBezTo>
                  <a:cubicBezTo>
                    <a:pt x="2106" y="6366"/>
                    <a:pt x="2156" y="6349"/>
                    <a:pt x="2206" y="6299"/>
                  </a:cubicBezTo>
                  <a:cubicBezTo>
                    <a:pt x="2306" y="6216"/>
                    <a:pt x="2339" y="6065"/>
                    <a:pt x="2239" y="5948"/>
                  </a:cubicBezTo>
                  <a:cubicBezTo>
                    <a:pt x="2106" y="5781"/>
                    <a:pt x="1972" y="5648"/>
                    <a:pt x="1838" y="5497"/>
                  </a:cubicBezTo>
                  <a:cubicBezTo>
                    <a:pt x="1621" y="5280"/>
                    <a:pt x="1437" y="5080"/>
                    <a:pt x="1287" y="4796"/>
                  </a:cubicBezTo>
                  <a:cubicBezTo>
                    <a:pt x="869" y="4027"/>
                    <a:pt x="602" y="3125"/>
                    <a:pt x="535" y="2256"/>
                  </a:cubicBezTo>
                  <a:cubicBezTo>
                    <a:pt x="501" y="1721"/>
                    <a:pt x="652" y="1003"/>
                    <a:pt x="1070" y="669"/>
                  </a:cubicBezTo>
                  <a:cubicBezTo>
                    <a:pt x="1217" y="563"/>
                    <a:pt x="1384" y="505"/>
                    <a:pt x="1575" y="505"/>
                  </a:cubicBezTo>
                  <a:cubicBezTo>
                    <a:pt x="1688" y="505"/>
                    <a:pt x="1808" y="525"/>
                    <a:pt x="1938" y="568"/>
                  </a:cubicBezTo>
                  <a:cubicBezTo>
                    <a:pt x="2055" y="602"/>
                    <a:pt x="2256" y="769"/>
                    <a:pt x="2473" y="986"/>
                  </a:cubicBezTo>
                  <a:cubicBezTo>
                    <a:pt x="2373" y="1153"/>
                    <a:pt x="2306" y="1337"/>
                    <a:pt x="2273" y="1537"/>
                  </a:cubicBezTo>
                  <a:cubicBezTo>
                    <a:pt x="2239" y="1788"/>
                    <a:pt x="2139" y="2590"/>
                    <a:pt x="2507" y="2907"/>
                  </a:cubicBezTo>
                  <a:cubicBezTo>
                    <a:pt x="2589" y="2966"/>
                    <a:pt x="2704" y="3033"/>
                    <a:pt x="2869" y="3033"/>
                  </a:cubicBezTo>
                  <a:cubicBezTo>
                    <a:pt x="2939" y="3033"/>
                    <a:pt x="3018" y="3021"/>
                    <a:pt x="3108" y="2991"/>
                  </a:cubicBezTo>
                  <a:cubicBezTo>
                    <a:pt x="3476" y="2841"/>
                    <a:pt x="3659" y="2573"/>
                    <a:pt x="3659" y="2189"/>
                  </a:cubicBezTo>
                  <a:cubicBezTo>
                    <a:pt x="3643" y="1805"/>
                    <a:pt x="3409" y="1370"/>
                    <a:pt x="3125" y="986"/>
                  </a:cubicBezTo>
                  <a:cubicBezTo>
                    <a:pt x="3225" y="886"/>
                    <a:pt x="3359" y="819"/>
                    <a:pt x="3526" y="752"/>
                  </a:cubicBezTo>
                  <a:cubicBezTo>
                    <a:pt x="3713" y="676"/>
                    <a:pt x="3925" y="631"/>
                    <a:pt x="4139" y="631"/>
                  </a:cubicBezTo>
                  <a:cubicBezTo>
                    <a:pt x="4441" y="631"/>
                    <a:pt x="4744" y="721"/>
                    <a:pt x="4979" y="936"/>
                  </a:cubicBezTo>
                  <a:cubicBezTo>
                    <a:pt x="4712" y="1253"/>
                    <a:pt x="4562" y="1671"/>
                    <a:pt x="4562" y="2122"/>
                  </a:cubicBezTo>
                  <a:cubicBezTo>
                    <a:pt x="4562" y="2490"/>
                    <a:pt x="4745" y="2924"/>
                    <a:pt x="5063" y="3008"/>
                  </a:cubicBezTo>
                  <a:cubicBezTo>
                    <a:pt x="5102" y="3021"/>
                    <a:pt x="5148" y="3030"/>
                    <a:pt x="5199" y="3030"/>
                  </a:cubicBezTo>
                  <a:cubicBezTo>
                    <a:pt x="5342" y="3030"/>
                    <a:pt x="5521" y="2953"/>
                    <a:pt x="5681" y="2657"/>
                  </a:cubicBezTo>
                  <a:cubicBezTo>
                    <a:pt x="5965" y="2222"/>
                    <a:pt x="5882" y="1471"/>
                    <a:pt x="5648" y="1003"/>
                  </a:cubicBezTo>
                  <a:cubicBezTo>
                    <a:pt x="5681" y="986"/>
                    <a:pt x="5698" y="969"/>
                    <a:pt x="5715" y="953"/>
                  </a:cubicBezTo>
                  <a:cubicBezTo>
                    <a:pt x="6006" y="792"/>
                    <a:pt x="6285" y="710"/>
                    <a:pt x="6527" y="710"/>
                  </a:cubicBezTo>
                  <a:cubicBezTo>
                    <a:pt x="6687" y="710"/>
                    <a:pt x="6831" y="746"/>
                    <a:pt x="6951" y="819"/>
                  </a:cubicBezTo>
                  <a:cubicBezTo>
                    <a:pt x="7202" y="969"/>
                    <a:pt x="7352" y="1237"/>
                    <a:pt x="7352" y="1587"/>
                  </a:cubicBezTo>
                  <a:cubicBezTo>
                    <a:pt x="7385" y="2540"/>
                    <a:pt x="6834" y="3743"/>
                    <a:pt x="6349" y="4679"/>
                  </a:cubicBezTo>
                  <a:cubicBezTo>
                    <a:pt x="6149" y="5046"/>
                    <a:pt x="5932" y="5397"/>
                    <a:pt x="5614" y="5798"/>
                  </a:cubicBezTo>
                  <a:cubicBezTo>
                    <a:pt x="5531" y="5915"/>
                    <a:pt x="5564" y="6065"/>
                    <a:pt x="5664" y="6149"/>
                  </a:cubicBezTo>
                  <a:cubicBezTo>
                    <a:pt x="5713" y="6184"/>
                    <a:pt x="5768" y="6201"/>
                    <a:pt x="5821" y="6201"/>
                  </a:cubicBezTo>
                  <a:cubicBezTo>
                    <a:pt x="5895" y="6201"/>
                    <a:pt x="5967" y="6167"/>
                    <a:pt x="6015" y="6099"/>
                  </a:cubicBezTo>
                  <a:cubicBezTo>
                    <a:pt x="6333" y="5681"/>
                    <a:pt x="6583" y="5297"/>
                    <a:pt x="6801" y="4912"/>
                  </a:cubicBezTo>
                  <a:cubicBezTo>
                    <a:pt x="7335" y="3860"/>
                    <a:pt x="7887" y="2640"/>
                    <a:pt x="7870" y="1571"/>
                  </a:cubicBezTo>
                  <a:cubicBezTo>
                    <a:pt x="7853" y="1053"/>
                    <a:pt x="7603" y="618"/>
                    <a:pt x="7202" y="384"/>
                  </a:cubicBezTo>
                  <a:cubicBezTo>
                    <a:pt x="7002" y="271"/>
                    <a:pt x="6773" y="214"/>
                    <a:pt x="6527" y="214"/>
                  </a:cubicBezTo>
                  <a:cubicBezTo>
                    <a:pt x="6196" y="214"/>
                    <a:pt x="5836" y="317"/>
                    <a:pt x="5481" y="518"/>
                  </a:cubicBezTo>
                  <a:cubicBezTo>
                    <a:pt x="5431" y="535"/>
                    <a:pt x="5397" y="568"/>
                    <a:pt x="5364" y="602"/>
                  </a:cubicBezTo>
                  <a:cubicBezTo>
                    <a:pt x="5028" y="266"/>
                    <a:pt x="4582" y="129"/>
                    <a:pt x="4144" y="129"/>
                  </a:cubicBezTo>
                  <a:cubicBezTo>
                    <a:pt x="3862" y="129"/>
                    <a:pt x="3584" y="186"/>
                    <a:pt x="3342" y="284"/>
                  </a:cubicBezTo>
                  <a:cubicBezTo>
                    <a:pt x="3125" y="368"/>
                    <a:pt x="2941" y="468"/>
                    <a:pt x="2791" y="602"/>
                  </a:cubicBezTo>
                  <a:cubicBezTo>
                    <a:pt x="2540" y="334"/>
                    <a:pt x="2273" y="134"/>
                    <a:pt x="2089" y="84"/>
                  </a:cubicBezTo>
                  <a:cubicBezTo>
                    <a:pt x="1901" y="24"/>
                    <a:pt x="1731" y="0"/>
                    <a:pt x="15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9" name="Google Shape;1109;p26"/>
          <p:cNvSpPr txBox="1"/>
          <p:nvPr/>
        </p:nvSpPr>
        <p:spPr>
          <a:xfrm>
            <a:off x="2493616" y="2644626"/>
            <a:ext cx="2431249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>
                <a:latin typeface="Roboto"/>
                <a:ea typeface="Roboto"/>
                <a:cs typeface="Roboto"/>
                <a:sym typeface="Roboto"/>
              </a:rPr>
              <a:t>Xử lý về hiệu ứng, hoạt cảnh </a:t>
            </a:r>
            <a:endParaRPr b="1" i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0" name="Google Shape;1110;p26"/>
          <p:cNvSpPr txBox="1"/>
          <p:nvPr/>
        </p:nvSpPr>
        <p:spPr>
          <a:xfrm>
            <a:off x="4762160" y="3004130"/>
            <a:ext cx="1591747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1" name="Google Shape;1111;p26"/>
          <p:cNvSpPr txBox="1"/>
          <p:nvPr/>
        </p:nvSpPr>
        <p:spPr>
          <a:xfrm>
            <a:off x="6907879" y="2605552"/>
            <a:ext cx="172707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Vẽ hình</a:t>
            </a:r>
            <a:endParaRPr b="1" i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3" name="Google Shape;1113;p26"/>
          <p:cNvSpPr txBox="1"/>
          <p:nvPr/>
        </p:nvSpPr>
        <p:spPr>
          <a:xfrm>
            <a:off x="537045" y="2644628"/>
            <a:ext cx="1598221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b="1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Thay đổi ngoại hình</a:t>
            </a:r>
            <a:endParaRPr b="1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4" name="Google Shape;1114;p26"/>
          <p:cNvSpPr/>
          <p:nvPr/>
        </p:nvSpPr>
        <p:spPr>
          <a:xfrm>
            <a:off x="742437" y="2402029"/>
            <a:ext cx="844057" cy="357315"/>
          </a:xfrm>
          <a:custGeom>
            <a:avLst/>
            <a:gdLst/>
            <a:ahLst/>
            <a:cxnLst/>
            <a:rect l="l" t="t" r="r" b="b"/>
            <a:pathLst>
              <a:path w="56308" h="29995" extrusionOk="0">
                <a:moveTo>
                  <a:pt x="25997" y="0"/>
                </a:moveTo>
                <a:cubicBezTo>
                  <a:pt x="25091" y="0"/>
                  <a:pt x="24186" y="26"/>
                  <a:pt x="23284" y="84"/>
                </a:cubicBezTo>
                <a:cubicBezTo>
                  <a:pt x="20982" y="251"/>
                  <a:pt x="18647" y="251"/>
                  <a:pt x="16312" y="351"/>
                </a:cubicBezTo>
                <a:cubicBezTo>
                  <a:pt x="14845" y="418"/>
                  <a:pt x="13377" y="618"/>
                  <a:pt x="11909" y="785"/>
                </a:cubicBezTo>
                <a:cubicBezTo>
                  <a:pt x="10869" y="904"/>
                  <a:pt x="9855" y="1234"/>
                  <a:pt x="8798" y="1234"/>
                </a:cubicBezTo>
                <a:cubicBezTo>
                  <a:pt x="8668" y="1234"/>
                  <a:pt x="8538" y="1229"/>
                  <a:pt x="8407" y="1218"/>
                </a:cubicBezTo>
                <a:cubicBezTo>
                  <a:pt x="8240" y="1198"/>
                  <a:pt x="8075" y="1188"/>
                  <a:pt x="7911" y="1188"/>
                </a:cubicBezTo>
                <a:cubicBezTo>
                  <a:pt x="6763" y="1188"/>
                  <a:pt x="5680" y="1648"/>
                  <a:pt x="4571" y="1852"/>
                </a:cubicBezTo>
                <a:cubicBezTo>
                  <a:pt x="3436" y="2019"/>
                  <a:pt x="2536" y="2519"/>
                  <a:pt x="1735" y="3420"/>
                </a:cubicBezTo>
                <a:cubicBezTo>
                  <a:pt x="1101" y="4120"/>
                  <a:pt x="701" y="4854"/>
                  <a:pt x="668" y="5688"/>
                </a:cubicBezTo>
                <a:cubicBezTo>
                  <a:pt x="601" y="7856"/>
                  <a:pt x="268" y="9991"/>
                  <a:pt x="268" y="12160"/>
                </a:cubicBezTo>
                <a:cubicBezTo>
                  <a:pt x="268" y="12360"/>
                  <a:pt x="268" y="12560"/>
                  <a:pt x="234" y="12760"/>
                </a:cubicBezTo>
                <a:cubicBezTo>
                  <a:pt x="1" y="14795"/>
                  <a:pt x="101" y="16830"/>
                  <a:pt x="167" y="18864"/>
                </a:cubicBezTo>
                <a:cubicBezTo>
                  <a:pt x="234" y="20599"/>
                  <a:pt x="501" y="22267"/>
                  <a:pt x="634" y="24001"/>
                </a:cubicBezTo>
                <a:cubicBezTo>
                  <a:pt x="801" y="25703"/>
                  <a:pt x="1368" y="27270"/>
                  <a:pt x="2336" y="28671"/>
                </a:cubicBezTo>
                <a:cubicBezTo>
                  <a:pt x="2803" y="29405"/>
                  <a:pt x="3436" y="29906"/>
                  <a:pt x="4337" y="29972"/>
                </a:cubicBezTo>
                <a:cubicBezTo>
                  <a:pt x="4600" y="29986"/>
                  <a:pt x="4856" y="29994"/>
                  <a:pt x="5112" y="29994"/>
                </a:cubicBezTo>
                <a:cubicBezTo>
                  <a:pt x="5474" y="29994"/>
                  <a:pt x="5834" y="29978"/>
                  <a:pt x="6205" y="29939"/>
                </a:cubicBezTo>
                <a:cubicBezTo>
                  <a:pt x="7006" y="29839"/>
                  <a:pt x="7840" y="29672"/>
                  <a:pt x="8640" y="29672"/>
                </a:cubicBezTo>
                <a:cubicBezTo>
                  <a:pt x="10542" y="29672"/>
                  <a:pt x="12410" y="29439"/>
                  <a:pt x="14311" y="29372"/>
                </a:cubicBezTo>
                <a:cubicBezTo>
                  <a:pt x="16246" y="29305"/>
                  <a:pt x="18180" y="29105"/>
                  <a:pt x="20148" y="29105"/>
                </a:cubicBezTo>
                <a:cubicBezTo>
                  <a:pt x="21383" y="29105"/>
                  <a:pt x="22617" y="28938"/>
                  <a:pt x="23851" y="28872"/>
                </a:cubicBezTo>
                <a:cubicBezTo>
                  <a:pt x="25953" y="28771"/>
                  <a:pt x="28021" y="28638"/>
                  <a:pt x="30122" y="28571"/>
                </a:cubicBezTo>
                <a:cubicBezTo>
                  <a:pt x="30483" y="28565"/>
                  <a:pt x="30843" y="28563"/>
                  <a:pt x="31203" y="28563"/>
                </a:cubicBezTo>
                <a:cubicBezTo>
                  <a:pt x="32878" y="28563"/>
                  <a:pt x="34552" y="28622"/>
                  <a:pt x="36227" y="28705"/>
                </a:cubicBezTo>
                <a:cubicBezTo>
                  <a:pt x="36740" y="28740"/>
                  <a:pt x="37250" y="28754"/>
                  <a:pt x="37760" y="28754"/>
                </a:cubicBezTo>
                <a:cubicBezTo>
                  <a:pt x="39172" y="28754"/>
                  <a:pt x="40576" y="28645"/>
                  <a:pt x="41997" y="28571"/>
                </a:cubicBezTo>
                <a:cubicBezTo>
                  <a:pt x="42303" y="28560"/>
                  <a:pt x="42608" y="28555"/>
                  <a:pt x="42913" y="28555"/>
                </a:cubicBezTo>
                <a:cubicBezTo>
                  <a:pt x="44071" y="28555"/>
                  <a:pt x="45228" y="28621"/>
                  <a:pt x="46385" y="28621"/>
                </a:cubicBezTo>
                <a:cubicBezTo>
                  <a:pt x="46691" y="28621"/>
                  <a:pt x="46996" y="28616"/>
                  <a:pt x="47301" y="28605"/>
                </a:cubicBezTo>
                <a:cubicBezTo>
                  <a:pt x="49102" y="28538"/>
                  <a:pt x="50837" y="28138"/>
                  <a:pt x="52572" y="27571"/>
                </a:cubicBezTo>
                <a:cubicBezTo>
                  <a:pt x="53439" y="27304"/>
                  <a:pt x="54006" y="26703"/>
                  <a:pt x="54440" y="25936"/>
                </a:cubicBezTo>
                <a:cubicBezTo>
                  <a:pt x="55540" y="24068"/>
                  <a:pt x="55507" y="22033"/>
                  <a:pt x="55474" y="19999"/>
                </a:cubicBezTo>
                <a:cubicBezTo>
                  <a:pt x="55474" y="19832"/>
                  <a:pt x="55374" y="19665"/>
                  <a:pt x="55374" y="19465"/>
                </a:cubicBezTo>
                <a:cubicBezTo>
                  <a:pt x="55540" y="17964"/>
                  <a:pt x="55607" y="16429"/>
                  <a:pt x="55740" y="14895"/>
                </a:cubicBezTo>
                <a:cubicBezTo>
                  <a:pt x="55974" y="12860"/>
                  <a:pt x="56207" y="10859"/>
                  <a:pt x="56074" y="8824"/>
                </a:cubicBezTo>
                <a:cubicBezTo>
                  <a:pt x="56074" y="8590"/>
                  <a:pt x="56074" y="8323"/>
                  <a:pt x="56107" y="8090"/>
                </a:cubicBezTo>
                <a:cubicBezTo>
                  <a:pt x="56308" y="6789"/>
                  <a:pt x="56207" y="5455"/>
                  <a:pt x="55907" y="4154"/>
                </a:cubicBezTo>
                <a:cubicBezTo>
                  <a:pt x="55774" y="3453"/>
                  <a:pt x="55407" y="2920"/>
                  <a:pt x="54873" y="2453"/>
                </a:cubicBezTo>
                <a:cubicBezTo>
                  <a:pt x="54573" y="2186"/>
                  <a:pt x="54239" y="1886"/>
                  <a:pt x="53872" y="1719"/>
                </a:cubicBezTo>
                <a:cubicBezTo>
                  <a:pt x="53205" y="1419"/>
                  <a:pt x="52605" y="918"/>
                  <a:pt x="51804" y="885"/>
                </a:cubicBezTo>
                <a:cubicBezTo>
                  <a:pt x="49269" y="751"/>
                  <a:pt x="46767" y="585"/>
                  <a:pt x="44266" y="518"/>
                </a:cubicBezTo>
                <a:cubicBezTo>
                  <a:pt x="39829" y="418"/>
                  <a:pt x="35426" y="551"/>
                  <a:pt x="30989" y="218"/>
                </a:cubicBezTo>
                <a:cubicBezTo>
                  <a:pt x="29344" y="88"/>
                  <a:pt x="27671" y="0"/>
                  <a:pt x="25997" y="0"/>
                </a:cubicBezTo>
                <a:close/>
              </a:path>
            </a:pathLst>
          </a:custGeom>
          <a:solidFill>
            <a:srgbClr val="6050A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EFEFE"/>
                </a:solidFill>
                <a:latin typeface="Roboto"/>
                <a:ea typeface="Roboto"/>
                <a:cs typeface="Roboto"/>
                <a:sym typeface="Roboto"/>
              </a:rPr>
              <a:t>LOOKS</a:t>
            </a:r>
            <a:endParaRPr sz="1600" b="1">
              <a:solidFill>
                <a:srgbClr val="FEFE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5" name="Google Shape;1115;p26"/>
          <p:cNvSpPr/>
          <p:nvPr/>
        </p:nvSpPr>
        <p:spPr>
          <a:xfrm>
            <a:off x="2682026" y="2402029"/>
            <a:ext cx="1546101" cy="357315"/>
          </a:xfrm>
          <a:custGeom>
            <a:avLst/>
            <a:gdLst/>
            <a:ahLst/>
            <a:cxnLst/>
            <a:rect l="l" t="t" r="r" b="b"/>
            <a:pathLst>
              <a:path w="56308" h="29995" extrusionOk="0">
                <a:moveTo>
                  <a:pt x="25997" y="0"/>
                </a:moveTo>
                <a:cubicBezTo>
                  <a:pt x="25091" y="0"/>
                  <a:pt x="24186" y="26"/>
                  <a:pt x="23284" y="84"/>
                </a:cubicBezTo>
                <a:cubicBezTo>
                  <a:pt x="20982" y="251"/>
                  <a:pt x="18647" y="251"/>
                  <a:pt x="16312" y="351"/>
                </a:cubicBezTo>
                <a:cubicBezTo>
                  <a:pt x="14845" y="418"/>
                  <a:pt x="13377" y="618"/>
                  <a:pt x="11909" y="785"/>
                </a:cubicBezTo>
                <a:cubicBezTo>
                  <a:pt x="10869" y="904"/>
                  <a:pt x="9855" y="1234"/>
                  <a:pt x="8798" y="1234"/>
                </a:cubicBezTo>
                <a:cubicBezTo>
                  <a:pt x="8668" y="1234"/>
                  <a:pt x="8538" y="1229"/>
                  <a:pt x="8407" y="1218"/>
                </a:cubicBezTo>
                <a:cubicBezTo>
                  <a:pt x="8240" y="1198"/>
                  <a:pt x="8075" y="1188"/>
                  <a:pt x="7911" y="1188"/>
                </a:cubicBezTo>
                <a:cubicBezTo>
                  <a:pt x="6763" y="1188"/>
                  <a:pt x="5680" y="1648"/>
                  <a:pt x="4571" y="1852"/>
                </a:cubicBezTo>
                <a:cubicBezTo>
                  <a:pt x="3436" y="2019"/>
                  <a:pt x="2536" y="2519"/>
                  <a:pt x="1735" y="3420"/>
                </a:cubicBezTo>
                <a:cubicBezTo>
                  <a:pt x="1101" y="4120"/>
                  <a:pt x="701" y="4854"/>
                  <a:pt x="668" y="5688"/>
                </a:cubicBezTo>
                <a:cubicBezTo>
                  <a:pt x="601" y="7856"/>
                  <a:pt x="268" y="9991"/>
                  <a:pt x="268" y="12160"/>
                </a:cubicBezTo>
                <a:cubicBezTo>
                  <a:pt x="268" y="12360"/>
                  <a:pt x="268" y="12560"/>
                  <a:pt x="234" y="12760"/>
                </a:cubicBezTo>
                <a:cubicBezTo>
                  <a:pt x="1" y="14795"/>
                  <a:pt x="101" y="16830"/>
                  <a:pt x="167" y="18864"/>
                </a:cubicBezTo>
                <a:cubicBezTo>
                  <a:pt x="234" y="20599"/>
                  <a:pt x="501" y="22267"/>
                  <a:pt x="634" y="24001"/>
                </a:cubicBezTo>
                <a:cubicBezTo>
                  <a:pt x="801" y="25703"/>
                  <a:pt x="1368" y="27270"/>
                  <a:pt x="2336" y="28671"/>
                </a:cubicBezTo>
                <a:cubicBezTo>
                  <a:pt x="2803" y="29405"/>
                  <a:pt x="3436" y="29906"/>
                  <a:pt x="4337" y="29972"/>
                </a:cubicBezTo>
                <a:cubicBezTo>
                  <a:pt x="4600" y="29986"/>
                  <a:pt x="4856" y="29994"/>
                  <a:pt x="5112" y="29994"/>
                </a:cubicBezTo>
                <a:cubicBezTo>
                  <a:pt x="5474" y="29994"/>
                  <a:pt x="5834" y="29978"/>
                  <a:pt x="6205" y="29939"/>
                </a:cubicBezTo>
                <a:cubicBezTo>
                  <a:pt x="7006" y="29839"/>
                  <a:pt x="7840" y="29672"/>
                  <a:pt x="8640" y="29672"/>
                </a:cubicBezTo>
                <a:cubicBezTo>
                  <a:pt x="10542" y="29672"/>
                  <a:pt x="12410" y="29439"/>
                  <a:pt x="14311" y="29372"/>
                </a:cubicBezTo>
                <a:cubicBezTo>
                  <a:pt x="16246" y="29305"/>
                  <a:pt x="18180" y="29105"/>
                  <a:pt x="20148" y="29105"/>
                </a:cubicBezTo>
                <a:cubicBezTo>
                  <a:pt x="21383" y="29105"/>
                  <a:pt x="22617" y="28938"/>
                  <a:pt x="23851" y="28872"/>
                </a:cubicBezTo>
                <a:cubicBezTo>
                  <a:pt x="25953" y="28771"/>
                  <a:pt x="28021" y="28638"/>
                  <a:pt x="30122" y="28571"/>
                </a:cubicBezTo>
                <a:cubicBezTo>
                  <a:pt x="30483" y="28565"/>
                  <a:pt x="30843" y="28563"/>
                  <a:pt x="31203" y="28563"/>
                </a:cubicBezTo>
                <a:cubicBezTo>
                  <a:pt x="32878" y="28563"/>
                  <a:pt x="34552" y="28622"/>
                  <a:pt x="36227" y="28705"/>
                </a:cubicBezTo>
                <a:cubicBezTo>
                  <a:pt x="36740" y="28740"/>
                  <a:pt x="37250" y="28754"/>
                  <a:pt x="37760" y="28754"/>
                </a:cubicBezTo>
                <a:cubicBezTo>
                  <a:pt x="39172" y="28754"/>
                  <a:pt x="40576" y="28645"/>
                  <a:pt x="41997" y="28571"/>
                </a:cubicBezTo>
                <a:cubicBezTo>
                  <a:pt x="42303" y="28560"/>
                  <a:pt x="42608" y="28555"/>
                  <a:pt x="42913" y="28555"/>
                </a:cubicBezTo>
                <a:cubicBezTo>
                  <a:pt x="44071" y="28555"/>
                  <a:pt x="45228" y="28621"/>
                  <a:pt x="46385" y="28621"/>
                </a:cubicBezTo>
                <a:cubicBezTo>
                  <a:pt x="46691" y="28621"/>
                  <a:pt x="46996" y="28616"/>
                  <a:pt x="47301" y="28605"/>
                </a:cubicBezTo>
                <a:cubicBezTo>
                  <a:pt x="49102" y="28538"/>
                  <a:pt x="50837" y="28138"/>
                  <a:pt x="52572" y="27571"/>
                </a:cubicBezTo>
                <a:cubicBezTo>
                  <a:pt x="53439" y="27304"/>
                  <a:pt x="54006" y="26703"/>
                  <a:pt x="54440" y="25936"/>
                </a:cubicBezTo>
                <a:cubicBezTo>
                  <a:pt x="55540" y="24068"/>
                  <a:pt x="55507" y="22033"/>
                  <a:pt x="55474" y="19999"/>
                </a:cubicBezTo>
                <a:cubicBezTo>
                  <a:pt x="55474" y="19832"/>
                  <a:pt x="55374" y="19665"/>
                  <a:pt x="55374" y="19465"/>
                </a:cubicBezTo>
                <a:cubicBezTo>
                  <a:pt x="55540" y="17964"/>
                  <a:pt x="55607" y="16429"/>
                  <a:pt x="55740" y="14895"/>
                </a:cubicBezTo>
                <a:cubicBezTo>
                  <a:pt x="55974" y="12860"/>
                  <a:pt x="56207" y="10859"/>
                  <a:pt x="56074" y="8824"/>
                </a:cubicBezTo>
                <a:cubicBezTo>
                  <a:pt x="56074" y="8590"/>
                  <a:pt x="56074" y="8323"/>
                  <a:pt x="56107" y="8090"/>
                </a:cubicBezTo>
                <a:cubicBezTo>
                  <a:pt x="56308" y="6789"/>
                  <a:pt x="56207" y="5455"/>
                  <a:pt x="55907" y="4154"/>
                </a:cubicBezTo>
                <a:cubicBezTo>
                  <a:pt x="55774" y="3453"/>
                  <a:pt x="55407" y="2920"/>
                  <a:pt x="54873" y="2453"/>
                </a:cubicBezTo>
                <a:cubicBezTo>
                  <a:pt x="54573" y="2186"/>
                  <a:pt x="54239" y="1886"/>
                  <a:pt x="53872" y="1719"/>
                </a:cubicBezTo>
                <a:cubicBezTo>
                  <a:pt x="53205" y="1419"/>
                  <a:pt x="52605" y="918"/>
                  <a:pt x="51804" y="885"/>
                </a:cubicBezTo>
                <a:cubicBezTo>
                  <a:pt x="49269" y="751"/>
                  <a:pt x="46767" y="585"/>
                  <a:pt x="44266" y="518"/>
                </a:cubicBezTo>
                <a:cubicBezTo>
                  <a:pt x="39829" y="418"/>
                  <a:pt x="35426" y="551"/>
                  <a:pt x="30989" y="218"/>
                </a:cubicBezTo>
                <a:cubicBezTo>
                  <a:pt x="29344" y="88"/>
                  <a:pt x="27671" y="0"/>
                  <a:pt x="25997" y="0"/>
                </a:cubicBezTo>
                <a:close/>
              </a:path>
            </a:pathLst>
          </a:custGeom>
          <a:solidFill>
            <a:srgbClr val="0EC1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FEFEFE"/>
                </a:solidFill>
                <a:latin typeface="Roboto"/>
                <a:ea typeface="Roboto"/>
                <a:sym typeface="Roboto"/>
              </a:rPr>
              <a:t>ANIMATION</a:t>
            </a:r>
            <a:endParaRPr sz="1400">
              <a:solidFill>
                <a:srgbClr val="FEFEFE"/>
              </a:solidFill>
            </a:endParaRPr>
          </a:p>
        </p:txBody>
      </p:sp>
      <p:sp>
        <p:nvSpPr>
          <p:cNvPr id="1116" name="Google Shape;1116;p26"/>
          <p:cNvSpPr/>
          <p:nvPr/>
        </p:nvSpPr>
        <p:spPr>
          <a:xfrm>
            <a:off x="5101208" y="2402029"/>
            <a:ext cx="1065130" cy="357315"/>
          </a:xfrm>
          <a:custGeom>
            <a:avLst/>
            <a:gdLst/>
            <a:ahLst/>
            <a:cxnLst/>
            <a:rect l="l" t="t" r="r" b="b"/>
            <a:pathLst>
              <a:path w="56308" h="29995" extrusionOk="0">
                <a:moveTo>
                  <a:pt x="25997" y="0"/>
                </a:moveTo>
                <a:cubicBezTo>
                  <a:pt x="25091" y="0"/>
                  <a:pt x="24186" y="26"/>
                  <a:pt x="23284" y="84"/>
                </a:cubicBezTo>
                <a:cubicBezTo>
                  <a:pt x="20982" y="251"/>
                  <a:pt x="18647" y="251"/>
                  <a:pt x="16312" y="351"/>
                </a:cubicBezTo>
                <a:cubicBezTo>
                  <a:pt x="14845" y="418"/>
                  <a:pt x="13377" y="618"/>
                  <a:pt x="11909" y="785"/>
                </a:cubicBezTo>
                <a:cubicBezTo>
                  <a:pt x="10869" y="904"/>
                  <a:pt x="9855" y="1234"/>
                  <a:pt x="8798" y="1234"/>
                </a:cubicBezTo>
                <a:cubicBezTo>
                  <a:pt x="8668" y="1234"/>
                  <a:pt x="8538" y="1229"/>
                  <a:pt x="8407" y="1218"/>
                </a:cubicBezTo>
                <a:cubicBezTo>
                  <a:pt x="8240" y="1198"/>
                  <a:pt x="8075" y="1188"/>
                  <a:pt x="7911" y="1188"/>
                </a:cubicBezTo>
                <a:cubicBezTo>
                  <a:pt x="6763" y="1188"/>
                  <a:pt x="5680" y="1648"/>
                  <a:pt x="4571" y="1852"/>
                </a:cubicBezTo>
                <a:cubicBezTo>
                  <a:pt x="3436" y="2019"/>
                  <a:pt x="2536" y="2519"/>
                  <a:pt x="1735" y="3420"/>
                </a:cubicBezTo>
                <a:cubicBezTo>
                  <a:pt x="1101" y="4120"/>
                  <a:pt x="701" y="4854"/>
                  <a:pt x="668" y="5688"/>
                </a:cubicBezTo>
                <a:cubicBezTo>
                  <a:pt x="601" y="7856"/>
                  <a:pt x="268" y="9991"/>
                  <a:pt x="268" y="12160"/>
                </a:cubicBezTo>
                <a:cubicBezTo>
                  <a:pt x="268" y="12360"/>
                  <a:pt x="268" y="12560"/>
                  <a:pt x="234" y="12760"/>
                </a:cubicBezTo>
                <a:cubicBezTo>
                  <a:pt x="1" y="14795"/>
                  <a:pt x="101" y="16830"/>
                  <a:pt x="167" y="18864"/>
                </a:cubicBezTo>
                <a:cubicBezTo>
                  <a:pt x="234" y="20599"/>
                  <a:pt x="501" y="22267"/>
                  <a:pt x="634" y="24001"/>
                </a:cubicBezTo>
                <a:cubicBezTo>
                  <a:pt x="801" y="25703"/>
                  <a:pt x="1368" y="27270"/>
                  <a:pt x="2336" y="28671"/>
                </a:cubicBezTo>
                <a:cubicBezTo>
                  <a:pt x="2803" y="29405"/>
                  <a:pt x="3436" y="29906"/>
                  <a:pt x="4337" y="29972"/>
                </a:cubicBezTo>
                <a:cubicBezTo>
                  <a:pt x="4600" y="29986"/>
                  <a:pt x="4856" y="29994"/>
                  <a:pt x="5112" y="29994"/>
                </a:cubicBezTo>
                <a:cubicBezTo>
                  <a:pt x="5474" y="29994"/>
                  <a:pt x="5834" y="29978"/>
                  <a:pt x="6205" y="29939"/>
                </a:cubicBezTo>
                <a:cubicBezTo>
                  <a:pt x="7006" y="29839"/>
                  <a:pt x="7840" y="29672"/>
                  <a:pt x="8640" y="29672"/>
                </a:cubicBezTo>
                <a:cubicBezTo>
                  <a:pt x="10542" y="29672"/>
                  <a:pt x="12410" y="29439"/>
                  <a:pt x="14311" y="29372"/>
                </a:cubicBezTo>
                <a:cubicBezTo>
                  <a:pt x="16246" y="29305"/>
                  <a:pt x="18180" y="29105"/>
                  <a:pt x="20148" y="29105"/>
                </a:cubicBezTo>
                <a:cubicBezTo>
                  <a:pt x="21383" y="29105"/>
                  <a:pt x="22617" y="28938"/>
                  <a:pt x="23851" y="28872"/>
                </a:cubicBezTo>
                <a:cubicBezTo>
                  <a:pt x="25953" y="28771"/>
                  <a:pt x="28021" y="28638"/>
                  <a:pt x="30122" y="28571"/>
                </a:cubicBezTo>
                <a:cubicBezTo>
                  <a:pt x="30483" y="28565"/>
                  <a:pt x="30843" y="28563"/>
                  <a:pt x="31203" y="28563"/>
                </a:cubicBezTo>
                <a:cubicBezTo>
                  <a:pt x="32878" y="28563"/>
                  <a:pt x="34552" y="28622"/>
                  <a:pt x="36227" y="28705"/>
                </a:cubicBezTo>
                <a:cubicBezTo>
                  <a:pt x="36740" y="28740"/>
                  <a:pt x="37250" y="28754"/>
                  <a:pt x="37760" y="28754"/>
                </a:cubicBezTo>
                <a:cubicBezTo>
                  <a:pt x="39172" y="28754"/>
                  <a:pt x="40576" y="28645"/>
                  <a:pt x="41997" y="28571"/>
                </a:cubicBezTo>
                <a:cubicBezTo>
                  <a:pt x="42303" y="28560"/>
                  <a:pt x="42608" y="28555"/>
                  <a:pt x="42913" y="28555"/>
                </a:cubicBezTo>
                <a:cubicBezTo>
                  <a:pt x="44071" y="28555"/>
                  <a:pt x="45228" y="28621"/>
                  <a:pt x="46385" y="28621"/>
                </a:cubicBezTo>
                <a:cubicBezTo>
                  <a:pt x="46691" y="28621"/>
                  <a:pt x="46996" y="28616"/>
                  <a:pt x="47301" y="28605"/>
                </a:cubicBezTo>
                <a:cubicBezTo>
                  <a:pt x="49102" y="28538"/>
                  <a:pt x="50837" y="28138"/>
                  <a:pt x="52572" y="27571"/>
                </a:cubicBezTo>
                <a:cubicBezTo>
                  <a:pt x="53439" y="27304"/>
                  <a:pt x="54006" y="26703"/>
                  <a:pt x="54440" y="25936"/>
                </a:cubicBezTo>
                <a:cubicBezTo>
                  <a:pt x="55540" y="24068"/>
                  <a:pt x="55507" y="22033"/>
                  <a:pt x="55474" y="19999"/>
                </a:cubicBezTo>
                <a:cubicBezTo>
                  <a:pt x="55474" y="19832"/>
                  <a:pt x="55374" y="19665"/>
                  <a:pt x="55374" y="19465"/>
                </a:cubicBezTo>
                <a:cubicBezTo>
                  <a:pt x="55540" y="17964"/>
                  <a:pt x="55607" y="16429"/>
                  <a:pt x="55740" y="14895"/>
                </a:cubicBezTo>
                <a:cubicBezTo>
                  <a:pt x="55974" y="12860"/>
                  <a:pt x="56207" y="10859"/>
                  <a:pt x="56074" y="8824"/>
                </a:cubicBezTo>
                <a:cubicBezTo>
                  <a:pt x="56074" y="8590"/>
                  <a:pt x="56074" y="8323"/>
                  <a:pt x="56107" y="8090"/>
                </a:cubicBezTo>
                <a:cubicBezTo>
                  <a:pt x="56308" y="6789"/>
                  <a:pt x="56207" y="5455"/>
                  <a:pt x="55907" y="4154"/>
                </a:cubicBezTo>
                <a:cubicBezTo>
                  <a:pt x="55774" y="3453"/>
                  <a:pt x="55407" y="2920"/>
                  <a:pt x="54873" y="2453"/>
                </a:cubicBezTo>
                <a:cubicBezTo>
                  <a:pt x="54573" y="2186"/>
                  <a:pt x="54239" y="1886"/>
                  <a:pt x="53872" y="1719"/>
                </a:cubicBezTo>
                <a:cubicBezTo>
                  <a:pt x="53205" y="1419"/>
                  <a:pt x="52605" y="918"/>
                  <a:pt x="51804" y="885"/>
                </a:cubicBezTo>
                <a:cubicBezTo>
                  <a:pt x="49269" y="751"/>
                  <a:pt x="46767" y="585"/>
                  <a:pt x="44266" y="518"/>
                </a:cubicBezTo>
                <a:cubicBezTo>
                  <a:pt x="39829" y="418"/>
                  <a:pt x="35426" y="551"/>
                  <a:pt x="30989" y="218"/>
                </a:cubicBezTo>
                <a:cubicBezTo>
                  <a:pt x="29344" y="88"/>
                  <a:pt x="27671" y="0"/>
                  <a:pt x="25997" y="0"/>
                </a:cubicBezTo>
                <a:close/>
              </a:path>
            </a:pathLst>
          </a:custGeom>
          <a:solidFill>
            <a:srgbClr val="1456C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FEFEFE"/>
                </a:solidFill>
                <a:latin typeface="Roboto"/>
                <a:ea typeface="Roboto"/>
                <a:sym typeface="Roboto"/>
              </a:rPr>
              <a:t>MOTION</a:t>
            </a:r>
            <a:endParaRPr sz="1400">
              <a:solidFill>
                <a:srgbClr val="FEFEFE"/>
              </a:solidFill>
            </a:endParaRPr>
          </a:p>
        </p:txBody>
      </p:sp>
      <p:sp>
        <p:nvSpPr>
          <p:cNvPr id="1117" name="Google Shape;1117;p26"/>
          <p:cNvSpPr/>
          <p:nvPr/>
        </p:nvSpPr>
        <p:spPr>
          <a:xfrm>
            <a:off x="7390798" y="2409844"/>
            <a:ext cx="844057" cy="357315"/>
          </a:xfrm>
          <a:custGeom>
            <a:avLst/>
            <a:gdLst/>
            <a:ahLst/>
            <a:cxnLst/>
            <a:rect l="l" t="t" r="r" b="b"/>
            <a:pathLst>
              <a:path w="56308" h="29995" extrusionOk="0">
                <a:moveTo>
                  <a:pt x="25997" y="0"/>
                </a:moveTo>
                <a:cubicBezTo>
                  <a:pt x="25091" y="0"/>
                  <a:pt x="24186" y="26"/>
                  <a:pt x="23284" y="84"/>
                </a:cubicBezTo>
                <a:cubicBezTo>
                  <a:pt x="20982" y="251"/>
                  <a:pt x="18647" y="251"/>
                  <a:pt x="16312" y="351"/>
                </a:cubicBezTo>
                <a:cubicBezTo>
                  <a:pt x="14845" y="418"/>
                  <a:pt x="13377" y="618"/>
                  <a:pt x="11909" y="785"/>
                </a:cubicBezTo>
                <a:cubicBezTo>
                  <a:pt x="10869" y="904"/>
                  <a:pt x="9855" y="1234"/>
                  <a:pt x="8798" y="1234"/>
                </a:cubicBezTo>
                <a:cubicBezTo>
                  <a:pt x="8668" y="1234"/>
                  <a:pt x="8538" y="1229"/>
                  <a:pt x="8407" y="1218"/>
                </a:cubicBezTo>
                <a:cubicBezTo>
                  <a:pt x="8240" y="1198"/>
                  <a:pt x="8075" y="1188"/>
                  <a:pt x="7911" y="1188"/>
                </a:cubicBezTo>
                <a:cubicBezTo>
                  <a:pt x="6763" y="1188"/>
                  <a:pt x="5680" y="1648"/>
                  <a:pt x="4571" y="1852"/>
                </a:cubicBezTo>
                <a:cubicBezTo>
                  <a:pt x="3436" y="2019"/>
                  <a:pt x="2536" y="2519"/>
                  <a:pt x="1735" y="3420"/>
                </a:cubicBezTo>
                <a:cubicBezTo>
                  <a:pt x="1101" y="4120"/>
                  <a:pt x="701" y="4854"/>
                  <a:pt x="668" y="5688"/>
                </a:cubicBezTo>
                <a:cubicBezTo>
                  <a:pt x="601" y="7856"/>
                  <a:pt x="268" y="9991"/>
                  <a:pt x="268" y="12160"/>
                </a:cubicBezTo>
                <a:cubicBezTo>
                  <a:pt x="268" y="12360"/>
                  <a:pt x="268" y="12560"/>
                  <a:pt x="234" y="12760"/>
                </a:cubicBezTo>
                <a:cubicBezTo>
                  <a:pt x="1" y="14795"/>
                  <a:pt x="101" y="16830"/>
                  <a:pt x="167" y="18864"/>
                </a:cubicBezTo>
                <a:cubicBezTo>
                  <a:pt x="234" y="20599"/>
                  <a:pt x="501" y="22267"/>
                  <a:pt x="634" y="24001"/>
                </a:cubicBezTo>
                <a:cubicBezTo>
                  <a:pt x="801" y="25703"/>
                  <a:pt x="1368" y="27270"/>
                  <a:pt x="2336" y="28671"/>
                </a:cubicBezTo>
                <a:cubicBezTo>
                  <a:pt x="2803" y="29405"/>
                  <a:pt x="3436" y="29906"/>
                  <a:pt x="4337" y="29972"/>
                </a:cubicBezTo>
                <a:cubicBezTo>
                  <a:pt x="4600" y="29986"/>
                  <a:pt x="4856" y="29994"/>
                  <a:pt x="5112" y="29994"/>
                </a:cubicBezTo>
                <a:cubicBezTo>
                  <a:pt x="5474" y="29994"/>
                  <a:pt x="5834" y="29978"/>
                  <a:pt x="6205" y="29939"/>
                </a:cubicBezTo>
                <a:cubicBezTo>
                  <a:pt x="7006" y="29839"/>
                  <a:pt x="7840" y="29672"/>
                  <a:pt x="8640" y="29672"/>
                </a:cubicBezTo>
                <a:cubicBezTo>
                  <a:pt x="10542" y="29672"/>
                  <a:pt x="12410" y="29439"/>
                  <a:pt x="14311" y="29372"/>
                </a:cubicBezTo>
                <a:cubicBezTo>
                  <a:pt x="16246" y="29305"/>
                  <a:pt x="18180" y="29105"/>
                  <a:pt x="20148" y="29105"/>
                </a:cubicBezTo>
                <a:cubicBezTo>
                  <a:pt x="21383" y="29105"/>
                  <a:pt x="22617" y="28938"/>
                  <a:pt x="23851" y="28872"/>
                </a:cubicBezTo>
                <a:cubicBezTo>
                  <a:pt x="25953" y="28771"/>
                  <a:pt x="28021" y="28638"/>
                  <a:pt x="30122" y="28571"/>
                </a:cubicBezTo>
                <a:cubicBezTo>
                  <a:pt x="30483" y="28565"/>
                  <a:pt x="30843" y="28563"/>
                  <a:pt x="31203" y="28563"/>
                </a:cubicBezTo>
                <a:cubicBezTo>
                  <a:pt x="32878" y="28563"/>
                  <a:pt x="34552" y="28622"/>
                  <a:pt x="36227" y="28705"/>
                </a:cubicBezTo>
                <a:cubicBezTo>
                  <a:pt x="36740" y="28740"/>
                  <a:pt x="37250" y="28754"/>
                  <a:pt x="37760" y="28754"/>
                </a:cubicBezTo>
                <a:cubicBezTo>
                  <a:pt x="39172" y="28754"/>
                  <a:pt x="40576" y="28645"/>
                  <a:pt x="41997" y="28571"/>
                </a:cubicBezTo>
                <a:cubicBezTo>
                  <a:pt x="42303" y="28560"/>
                  <a:pt x="42608" y="28555"/>
                  <a:pt x="42913" y="28555"/>
                </a:cubicBezTo>
                <a:cubicBezTo>
                  <a:pt x="44071" y="28555"/>
                  <a:pt x="45228" y="28621"/>
                  <a:pt x="46385" y="28621"/>
                </a:cubicBezTo>
                <a:cubicBezTo>
                  <a:pt x="46691" y="28621"/>
                  <a:pt x="46996" y="28616"/>
                  <a:pt x="47301" y="28605"/>
                </a:cubicBezTo>
                <a:cubicBezTo>
                  <a:pt x="49102" y="28538"/>
                  <a:pt x="50837" y="28138"/>
                  <a:pt x="52572" y="27571"/>
                </a:cubicBezTo>
                <a:cubicBezTo>
                  <a:pt x="53439" y="27304"/>
                  <a:pt x="54006" y="26703"/>
                  <a:pt x="54440" y="25936"/>
                </a:cubicBezTo>
                <a:cubicBezTo>
                  <a:pt x="55540" y="24068"/>
                  <a:pt x="55507" y="22033"/>
                  <a:pt x="55474" y="19999"/>
                </a:cubicBezTo>
                <a:cubicBezTo>
                  <a:pt x="55474" y="19832"/>
                  <a:pt x="55374" y="19665"/>
                  <a:pt x="55374" y="19465"/>
                </a:cubicBezTo>
                <a:cubicBezTo>
                  <a:pt x="55540" y="17964"/>
                  <a:pt x="55607" y="16429"/>
                  <a:pt x="55740" y="14895"/>
                </a:cubicBezTo>
                <a:cubicBezTo>
                  <a:pt x="55974" y="12860"/>
                  <a:pt x="56207" y="10859"/>
                  <a:pt x="56074" y="8824"/>
                </a:cubicBezTo>
                <a:cubicBezTo>
                  <a:pt x="56074" y="8590"/>
                  <a:pt x="56074" y="8323"/>
                  <a:pt x="56107" y="8090"/>
                </a:cubicBezTo>
                <a:cubicBezTo>
                  <a:pt x="56308" y="6789"/>
                  <a:pt x="56207" y="5455"/>
                  <a:pt x="55907" y="4154"/>
                </a:cubicBezTo>
                <a:cubicBezTo>
                  <a:pt x="55774" y="3453"/>
                  <a:pt x="55407" y="2920"/>
                  <a:pt x="54873" y="2453"/>
                </a:cubicBezTo>
                <a:cubicBezTo>
                  <a:pt x="54573" y="2186"/>
                  <a:pt x="54239" y="1886"/>
                  <a:pt x="53872" y="1719"/>
                </a:cubicBezTo>
                <a:cubicBezTo>
                  <a:pt x="53205" y="1419"/>
                  <a:pt x="52605" y="918"/>
                  <a:pt x="51804" y="885"/>
                </a:cubicBezTo>
                <a:cubicBezTo>
                  <a:pt x="49269" y="751"/>
                  <a:pt x="46767" y="585"/>
                  <a:pt x="44266" y="518"/>
                </a:cubicBezTo>
                <a:cubicBezTo>
                  <a:pt x="39829" y="418"/>
                  <a:pt x="35426" y="551"/>
                  <a:pt x="30989" y="218"/>
                </a:cubicBezTo>
                <a:cubicBezTo>
                  <a:pt x="29344" y="88"/>
                  <a:pt x="27671" y="0"/>
                  <a:pt x="25997" y="0"/>
                </a:cubicBezTo>
                <a:close/>
              </a:path>
            </a:pathLst>
          </a:custGeom>
          <a:solidFill>
            <a:srgbClr val="2B99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FEFEFE"/>
                </a:solidFill>
                <a:latin typeface="Roboto"/>
                <a:ea typeface="Roboto"/>
                <a:sym typeface="Roboto"/>
              </a:rPr>
              <a:t>PEN</a:t>
            </a:r>
            <a:endParaRPr sz="1400">
              <a:solidFill>
                <a:srgbClr val="FEFEFE"/>
              </a:solidFill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664710" y="22352"/>
            <a:ext cx="7720800" cy="455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TỔNG KẾT</a:t>
            </a:r>
          </a:p>
        </p:txBody>
      </p:sp>
      <p:sp>
        <p:nvSpPr>
          <p:cNvPr id="39" name="Google Shape;1109;p26"/>
          <p:cNvSpPr txBox="1"/>
          <p:nvPr/>
        </p:nvSpPr>
        <p:spPr>
          <a:xfrm>
            <a:off x="4592049" y="2617273"/>
            <a:ext cx="2577256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700" rIns="0" bIns="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>
                <a:latin typeface="Roboto"/>
                <a:ea typeface="Roboto"/>
                <a:cs typeface="Roboto"/>
                <a:sym typeface="Roboto"/>
              </a:rPr>
              <a:t>Xử lý chuyển động</a:t>
            </a:r>
            <a:endParaRPr b="1" i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clrChange>
              <a:clrFrom>
                <a:srgbClr val="2A2B31"/>
              </a:clrFrom>
              <a:clrTo>
                <a:srgbClr val="2A2B3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2047" y="3180059"/>
            <a:ext cx="2089067" cy="301754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/>
          <a:srcRect t="4905" r="63806" b="3170"/>
          <a:stretch/>
        </p:blipFill>
        <p:spPr>
          <a:xfrm>
            <a:off x="7356706" y="3180059"/>
            <a:ext cx="1402262" cy="194004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A2B31"/>
              </a:clrFrom>
              <a:clrTo>
                <a:srgbClr val="2A2B31">
                  <a:alpha val="0"/>
                </a:srgbClr>
              </a:clrTo>
            </a:clrChange>
          </a:blip>
          <a:srcRect l="2896" t="18423" r="27030" b="65497"/>
          <a:stretch/>
        </p:blipFill>
        <p:spPr>
          <a:xfrm>
            <a:off x="152965" y="3067199"/>
            <a:ext cx="1927593" cy="6373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A2B31"/>
              </a:clrFrom>
              <a:clrTo>
                <a:srgbClr val="2A2B31">
                  <a:alpha val="0"/>
                </a:srgbClr>
              </a:clrTo>
            </a:clrChange>
          </a:blip>
          <a:srcRect l="3380" t="50579" r="10618" b="34744"/>
          <a:stretch/>
        </p:blipFill>
        <p:spPr>
          <a:xfrm>
            <a:off x="203383" y="3744670"/>
            <a:ext cx="2365744" cy="5817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2A2B31"/>
              </a:clrFrom>
              <a:clrTo>
                <a:srgbClr val="2A2B31">
                  <a:alpha val="0"/>
                </a:srgbClr>
              </a:clrTo>
            </a:clrChange>
          </a:blip>
          <a:srcRect l="4345" t="67327" r="5308" b="18959"/>
          <a:stretch/>
        </p:blipFill>
        <p:spPr>
          <a:xfrm>
            <a:off x="216634" y="4437286"/>
            <a:ext cx="2485243" cy="5436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6"/>
          <a:srcRect l="2426" t="10013" r="49451" b="13380"/>
          <a:stretch/>
        </p:blipFill>
        <p:spPr>
          <a:xfrm>
            <a:off x="4906743" y="3188671"/>
            <a:ext cx="2324571" cy="1335760"/>
          </a:xfrm>
          <a:prstGeom prst="rect">
            <a:avLst/>
          </a:prstGeom>
        </p:spPr>
      </p:pic>
      <p:pic>
        <p:nvPicPr>
          <p:cNvPr id="49" name="Picture 2" descr="Logo Vinschool – TEDxHano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1" y="-15685"/>
            <a:ext cx="701960" cy="5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Google Shape;1502;p106"/>
          <p:cNvSpPr txBox="1">
            <a:spLocks/>
          </p:cNvSpPr>
          <p:nvPr/>
        </p:nvSpPr>
        <p:spPr>
          <a:xfrm>
            <a:off x="246495" y="785138"/>
            <a:ext cx="616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b="0">
                <a:latin typeface="Cambria" panose="02040503050406030204" pitchFamily="18" charset="0"/>
                <a:ea typeface="Cambria" panose="02040503050406030204" pitchFamily="18" charset="0"/>
              </a:rPr>
              <a:t>01</a:t>
            </a:r>
          </a:p>
        </p:txBody>
      </p:sp>
      <p:sp>
        <p:nvSpPr>
          <p:cNvPr id="51" name="Google Shape;1513;p106"/>
          <p:cNvSpPr/>
          <p:nvPr/>
        </p:nvSpPr>
        <p:spPr>
          <a:xfrm>
            <a:off x="213345" y="643538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6F857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2" name="Google Shape;1502;p106"/>
          <p:cNvSpPr txBox="1">
            <a:spLocks/>
          </p:cNvSpPr>
          <p:nvPr/>
        </p:nvSpPr>
        <p:spPr>
          <a:xfrm>
            <a:off x="2407449" y="749973"/>
            <a:ext cx="616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b="0">
                <a:latin typeface="Cambria" panose="02040503050406030204" pitchFamily="18" charset="0"/>
                <a:ea typeface="Cambria" panose="02040503050406030204" pitchFamily="18" charset="0"/>
              </a:rPr>
              <a:t>02</a:t>
            </a:r>
          </a:p>
        </p:txBody>
      </p:sp>
      <p:sp>
        <p:nvSpPr>
          <p:cNvPr id="53" name="Google Shape;1513;p106"/>
          <p:cNvSpPr/>
          <p:nvPr/>
        </p:nvSpPr>
        <p:spPr>
          <a:xfrm>
            <a:off x="2374299" y="608373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6F857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4" name="Google Shape;1502;p106"/>
          <p:cNvSpPr txBox="1">
            <a:spLocks/>
          </p:cNvSpPr>
          <p:nvPr/>
        </p:nvSpPr>
        <p:spPr>
          <a:xfrm>
            <a:off x="4599667" y="753883"/>
            <a:ext cx="616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b="0">
                <a:latin typeface="Cambria" panose="02040503050406030204" pitchFamily="18" charset="0"/>
                <a:ea typeface="Cambria" panose="02040503050406030204" pitchFamily="18" charset="0"/>
              </a:rPr>
              <a:t>03</a:t>
            </a:r>
          </a:p>
        </p:txBody>
      </p:sp>
      <p:sp>
        <p:nvSpPr>
          <p:cNvPr id="55" name="Google Shape;1513;p106"/>
          <p:cNvSpPr/>
          <p:nvPr/>
        </p:nvSpPr>
        <p:spPr>
          <a:xfrm>
            <a:off x="4566517" y="612283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6F857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6" name="Google Shape;1502;p106"/>
          <p:cNvSpPr txBox="1">
            <a:spLocks/>
          </p:cNvSpPr>
          <p:nvPr/>
        </p:nvSpPr>
        <p:spPr>
          <a:xfrm>
            <a:off x="6862224" y="703083"/>
            <a:ext cx="616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 b="0">
                <a:latin typeface="Cambria" panose="02040503050406030204" pitchFamily="18" charset="0"/>
                <a:ea typeface="Cambria" panose="02040503050406030204" pitchFamily="18" charset="0"/>
              </a:rPr>
              <a:t>04</a:t>
            </a:r>
          </a:p>
        </p:txBody>
      </p:sp>
      <p:sp>
        <p:nvSpPr>
          <p:cNvPr id="57" name="Google Shape;1513;p106"/>
          <p:cNvSpPr/>
          <p:nvPr/>
        </p:nvSpPr>
        <p:spPr>
          <a:xfrm>
            <a:off x="6829074" y="561483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6F857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8"/>
          <a:srcRect t="6807" r="53684" b="6065"/>
          <a:stretch/>
        </p:blipFill>
        <p:spPr>
          <a:xfrm>
            <a:off x="4829945" y="3180059"/>
            <a:ext cx="2354920" cy="19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03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484;p105"/>
          <p:cNvSpPr txBox="1">
            <a:spLocks/>
          </p:cNvSpPr>
          <p:nvPr/>
        </p:nvSpPr>
        <p:spPr>
          <a:xfrm>
            <a:off x="713250" y="855425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THỰC HÀNH</a:t>
            </a:r>
          </a:p>
          <a:p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Chủ đề: “An toàn cho trẻ”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578714"/>
              </p:ext>
            </p:extLst>
          </p:nvPr>
        </p:nvGraphicFramePr>
        <p:xfrm>
          <a:off x="136359" y="1644315"/>
          <a:ext cx="4082716" cy="2117559"/>
        </p:xfrm>
        <a:graphic>
          <a:graphicData uri="http://schemas.openxmlformats.org/drawingml/2006/table">
            <a:tbl>
              <a:tblPr/>
              <a:tblGrid>
                <a:gridCol w="4082716">
                  <a:extLst>
                    <a:ext uri="{9D8B030D-6E8A-4147-A177-3AD203B41FA5}">
                      <a16:colId xmlns:a16="http://schemas.microsoft.com/office/drawing/2014/main" val="3434174003"/>
                    </a:ext>
                  </a:extLst>
                </a:gridCol>
              </a:tblGrid>
              <a:tr h="2117559">
                <a:tc>
                  <a:txBody>
                    <a:bodyPr/>
                    <a:lstStyle/>
                    <a:p>
                      <a:pPr marL="88900" indent="0" algn="just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1. C</a:t>
                      </a:r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họn Stage, Actor theo đúng chủ đề “</a:t>
                      </a: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An toàn cho trẻ</a:t>
                      </a:r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”.</a:t>
                      </a:r>
                    </a:p>
                    <a:p>
                      <a:pPr marL="88900" indent="0" algn="just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2. S</a:t>
                      </a:r>
                      <a:r>
                        <a:rPr lang="vi-VN" sz="18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ử dụng được các khối lệnh thuộc nhóm Looks, Animation, Motion…  để tạo lời thoại cho nhân vật và điều khiển nhân vật cử động, di chuyển.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7765365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940050" y="231095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7009" y="3847488"/>
            <a:ext cx="4082717" cy="1323439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0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/>
              <a:t>Tiêu chí</a:t>
            </a:r>
          </a:p>
          <a:p>
            <a:pPr marL="342900" indent="-342900" algn="l">
              <a:buFontTx/>
              <a:buChar char="-"/>
            </a:pPr>
            <a:r>
              <a:rPr lang="en-US" b="0"/>
              <a:t>Tạo đúng chủ đề</a:t>
            </a:r>
          </a:p>
          <a:p>
            <a:pPr marL="342900" indent="-342900" algn="l">
              <a:buFontTx/>
              <a:buChar char="-"/>
            </a:pPr>
            <a:r>
              <a:rPr lang="en-US" b="0"/>
              <a:t>HS sử dụng được các khối lệnh Look, Animation, Motion,…</a:t>
            </a:r>
            <a:endParaRPr lang="en-US"/>
          </a:p>
        </p:txBody>
      </p:sp>
      <p:pic>
        <p:nvPicPr>
          <p:cNvPr id="13" name="Picture 2" descr="Logo Vinschool – TEDxHano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1" y="86879"/>
            <a:ext cx="856781" cy="67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hrome_3q1RQsUqRM">
            <a:hlinkClick r:id="" action="ppaction://media"/>
            <a:extLst>
              <a:ext uri="{FF2B5EF4-FFF2-40B4-BE49-F238E27FC236}">
                <a16:creationId xmlns:a16="http://schemas.microsoft.com/office/drawing/2014/main" id="{55CFF42B-F732-4CEB-D23E-60932CCD0B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349749" y="1671637"/>
            <a:ext cx="4617242" cy="2616437"/>
          </a:xfrm>
          <a:prstGeom prst="rect">
            <a:avLst/>
          </a:prstGeom>
        </p:spPr>
      </p:pic>
      <p:pic>
        <p:nvPicPr>
          <p:cNvPr id="6" name="Đồng hồ đếm ngược 10 phút 🇻🇳 10 minute countdown">
            <a:hlinkClick r:id="" action="ppaction://media"/>
            <a:extLst>
              <a:ext uri="{FF2B5EF4-FFF2-40B4-BE49-F238E27FC236}">
                <a16:creationId xmlns:a16="http://schemas.microsoft.com/office/drawing/2014/main" id="{17A9F6B6-87D4-1A48-E12B-3DCD7A9F523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191375" y="54354"/>
            <a:ext cx="1847850" cy="103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43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109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6"/>
          <a:srcRect l="11007" t="18383" r="14296" b="21593"/>
          <a:stretch>
            <a:fillRect/>
          </a:stretch>
        </p:blipFill>
        <p:spPr>
          <a:xfrm>
            <a:off x="-12812" y="0"/>
            <a:ext cx="9144000" cy="514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82454" y="284053"/>
            <a:ext cx="7056807" cy="693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3600" dirty="0">
                <a:solidFill>
                  <a:srgbClr val="FF0099"/>
                </a:solidFill>
                <a:latin typeface="Big Shoulders Display Bold"/>
              </a:rPr>
              <a:t>THỰC HÀNH TRẢI NGHIỆM</a:t>
            </a:r>
          </a:p>
        </p:txBody>
      </p:sp>
      <p:sp>
        <p:nvSpPr>
          <p:cNvPr id="5" name="AutoShape 3"/>
          <p:cNvSpPr/>
          <p:nvPr/>
        </p:nvSpPr>
        <p:spPr>
          <a:xfrm>
            <a:off x="990600" y="1041761"/>
            <a:ext cx="2820257" cy="0"/>
          </a:xfrm>
          <a:prstGeom prst="line">
            <a:avLst/>
          </a:prstGeom>
          <a:ln w="666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3"/>
          <p:cNvSpPr txBox="1"/>
          <p:nvPr/>
        </p:nvSpPr>
        <p:spPr>
          <a:xfrm>
            <a:off x="894965" y="1247859"/>
            <a:ext cx="4165216" cy="2014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57175" indent="-257175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900">
                <a:latin typeface="Cambria" panose="02040503050406030204" pitchFamily="18" charset="0"/>
                <a:ea typeface="Cambria" panose="02040503050406030204" pitchFamily="18" charset="0"/>
              </a:rPr>
              <a:t>Mở dự án mới</a:t>
            </a:r>
          </a:p>
          <a:p>
            <a:pPr marL="257175" indent="-257175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900">
                <a:latin typeface="Cambria" panose="02040503050406030204" pitchFamily="18" charset="0"/>
                <a:ea typeface="Cambria" panose="02040503050406030204" pitchFamily="18" charset="0"/>
              </a:rPr>
              <a:t>Lập trình nhân vật di chuyển chạm biên thì bật lại và không bị lộn ngược</a:t>
            </a:r>
          </a:p>
          <a:p>
            <a:pPr marL="257175" indent="-257175" algn="just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en-US" sz="190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Thêm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vật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lập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trình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vật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chạy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thi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vật</a:t>
            </a:r>
            <a:r>
              <a:rPr lang="en-US" sz="19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1900" dirty="0" err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khác</a:t>
            </a:r>
            <a:endParaRPr lang="en-US" sz="1900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0A0125-6AC2-4926-8367-B30ED606D5B3}"/>
              </a:ext>
            </a:extLst>
          </p:cNvPr>
          <p:cNvSpPr txBox="1"/>
          <p:nvPr/>
        </p:nvSpPr>
        <p:spPr>
          <a:xfrm>
            <a:off x="5671264" y="3097328"/>
            <a:ext cx="3652562" cy="1031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spcBef>
                <a:spcPts val="300"/>
              </a:spcBef>
              <a:spcAft>
                <a:spcPts val="300"/>
              </a:spcAft>
              <a:buFontTx/>
              <a:buAutoNum type="arabicPeriod"/>
              <a:defRPr/>
            </a:pPr>
            <a:r>
              <a:rPr lang="en-US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Tạo</a:t>
            </a:r>
            <a:r>
              <a:rPr lang="en-US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được</a:t>
            </a:r>
            <a:r>
              <a:rPr lang="en-US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dự</a:t>
            </a:r>
            <a:r>
              <a:rPr lang="en-US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án</a:t>
            </a:r>
            <a:r>
              <a:rPr lang="en-US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thêm</a:t>
            </a:r>
            <a:r>
              <a:rPr lang="en-US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được</a:t>
            </a:r>
            <a:r>
              <a:rPr lang="en-US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nhân</a:t>
            </a:r>
            <a:r>
              <a:rPr lang="en-US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vật</a:t>
            </a:r>
            <a:r>
              <a:rPr lang="en-US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sân</a:t>
            </a:r>
            <a:r>
              <a:rPr lang="en-US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khấu</a:t>
            </a:r>
            <a:endParaRPr lang="en-US" dirty="0">
              <a:solidFill>
                <a:prstClr val="black"/>
              </a:solidFill>
              <a:latin typeface="Andada Pro" panose="020B0604020202020204" charset="0"/>
              <a:ea typeface="Cambria" panose="02040503050406030204" pitchFamily="18" charset="0"/>
            </a:endParaRPr>
          </a:p>
          <a:p>
            <a:pPr marL="257175" indent="-257175">
              <a:spcBef>
                <a:spcPts val="300"/>
              </a:spcBef>
              <a:spcAft>
                <a:spcPts val="300"/>
              </a:spcAft>
              <a:buFontTx/>
              <a:buAutoNum type="arabicPeriod"/>
              <a:defRPr/>
            </a:pPr>
            <a:r>
              <a:rPr lang="en-US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Lập</a:t>
            </a:r>
            <a:r>
              <a:rPr lang="en-US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trình</a:t>
            </a:r>
            <a:r>
              <a:rPr lang="en-US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được</a:t>
            </a:r>
            <a:r>
              <a:rPr lang="en-US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các</a:t>
            </a:r>
            <a:r>
              <a:rPr lang="en-US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nhân</a:t>
            </a:r>
            <a:r>
              <a:rPr lang="en-US" dirty="0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err="1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vật</a:t>
            </a:r>
            <a:r>
              <a:rPr lang="en-US">
                <a:solidFill>
                  <a:prstClr val="black"/>
                </a:solidFill>
                <a:latin typeface="Andada Pro" panose="020B0604020202020204" charset="0"/>
                <a:ea typeface="Cambria" panose="02040503050406030204" pitchFamily="18" charset="0"/>
              </a:rPr>
              <a:t> có hoạt động</a:t>
            </a:r>
            <a:endParaRPr lang="en-US" dirty="0">
              <a:solidFill>
                <a:prstClr val="black"/>
              </a:solidFill>
              <a:latin typeface="Andada Pro" panose="020B0604020202020204" charset="0"/>
              <a:ea typeface="Cambria" panose="020405030504060302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5ABA4F-6B85-4BD9-A36E-0D6C537DD0E1}"/>
              </a:ext>
            </a:extLst>
          </p:cNvPr>
          <p:cNvSpPr txBox="1"/>
          <p:nvPr/>
        </p:nvSpPr>
        <p:spPr>
          <a:xfrm rot="16200000">
            <a:off x="5217830" y="3373074"/>
            <a:ext cx="716863" cy="261610"/>
          </a:xfrm>
          <a:prstGeom prst="rect">
            <a:avLst/>
          </a:prstGeom>
          <a:solidFill>
            <a:srgbClr val="FFC000">
              <a:lumMod val="40000"/>
              <a:lumOff val="60000"/>
            </a:srgbClr>
          </a:solidFill>
        </p:spPr>
        <p:txBody>
          <a:bodyPr wrap="none" rtlCol="0">
            <a:spAutoFit/>
          </a:bodyPr>
          <a:lstStyle/>
          <a:p>
            <a:pPr defTabSz="457200">
              <a:buClrTx/>
              <a:defRPr/>
            </a:pPr>
            <a:r>
              <a:rPr lang="en-US" sz="1100" b="1" dirty="0" err="1">
                <a:solidFill>
                  <a:srgbClr val="FF0000"/>
                </a:solidFill>
                <a:latin typeface="Andada Pro" panose="020B0604020202020204" charset="0"/>
                <a:ea typeface="Cambria" panose="02040503050406030204" pitchFamily="18" charset="0"/>
              </a:rPr>
              <a:t>Tiêu</a:t>
            </a:r>
            <a:r>
              <a:rPr lang="en-US" sz="1100" b="1" dirty="0">
                <a:solidFill>
                  <a:srgbClr val="FF0000"/>
                </a:solidFill>
                <a:latin typeface="Andada Pro" panose="020B0604020202020204" charset="0"/>
                <a:ea typeface="Cambria" panose="02040503050406030204" pitchFamily="18" charset="0"/>
              </a:rPr>
              <a:t> </a:t>
            </a:r>
            <a:r>
              <a:rPr lang="en-US" sz="1100" b="1" dirty="0" err="1">
                <a:solidFill>
                  <a:srgbClr val="FF0000"/>
                </a:solidFill>
                <a:latin typeface="Andada Pro" panose="020B0604020202020204" charset="0"/>
                <a:ea typeface="Cambria" panose="02040503050406030204" pitchFamily="18" charset="0"/>
              </a:rPr>
              <a:t>chí</a:t>
            </a:r>
            <a:endParaRPr lang="en-US" sz="1100" b="1" dirty="0">
              <a:solidFill>
                <a:srgbClr val="FF0000"/>
              </a:solidFill>
              <a:latin typeface="Andada Pro" panose="020B0604020202020204" charset="0"/>
              <a:ea typeface="Cambria" panose="02040503050406030204" pitchFamily="18" charset="0"/>
            </a:endParaRPr>
          </a:p>
        </p:txBody>
      </p:sp>
      <p:pic>
        <p:nvPicPr>
          <p:cNvPr id="9" name="Đồng hồ đếm ngược 10 phút 🇻🇳 10 minute countdown">
            <a:hlinkClick r:id="" action="ppaction://media"/>
            <a:extLst>
              <a:ext uri="{FF2B5EF4-FFF2-40B4-BE49-F238E27FC236}">
                <a16:creationId xmlns:a16="http://schemas.microsoft.com/office/drawing/2014/main" id="{548FDFD7-F5F8-C6D4-B609-7A7A3A4281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16877" y="-12346"/>
            <a:ext cx="1914311" cy="1076800"/>
          </a:xfrm>
          <a:prstGeom prst="rect">
            <a:avLst/>
          </a:prstGeom>
        </p:spPr>
      </p:pic>
      <p:pic>
        <p:nvPicPr>
          <p:cNvPr id="6" name="chrome_VRPwV1tXim">
            <a:hlinkClick r:id="" action="ppaction://media"/>
            <a:extLst>
              <a:ext uri="{FF2B5EF4-FFF2-40B4-BE49-F238E27FC236}">
                <a16:creationId xmlns:a16="http://schemas.microsoft.com/office/drawing/2014/main" id="{DF6B0923-A514-0028-ACA5-C4505109645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20794" y="1136881"/>
            <a:ext cx="3436934" cy="193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48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9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109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lowchart: Terminator 60"/>
          <p:cNvSpPr/>
          <p:nvPr/>
        </p:nvSpPr>
        <p:spPr>
          <a:xfrm>
            <a:off x="1899762" y="591979"/>
            <a:ext cx="5874544" cy="803434"/>
          </a:xfrm>
          <a:prstGeom prst="flowChartTerminator">
            <a:avLst/>
          </a:prstGeom>
          <a:solidFill>
            <a:srgbClr val="0070C0"/>
          </a:solidFill>
          <a:ln w="1270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anchor="ctr"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650" b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 panose="02040503050406030204" pitchFamily="18" charset="0"/>
              </a:rPr>
              <a:t> </a:t>
            </a:r>
            <a:endParaRPr lang="en-US" altLang="en-US" sz="1650" b="1" dirty="0">
              <a:solidFill>
                <a:prstClr val="black"/>
              </a:solidFill>
              <a:latin typeface="Cambria" panose="02040503050406030204" pitchFamily="18" charset="0"/>
              <a:ea typeface="Microsoft YaHei" panose="020B0503020204020204" charset="-122"/>
            </a:endParaRPr>
          </a:p>
        </p:txBody>
      </p:sp>
      <p:sp>
        <p:nvSpPr>
          <p:cNvPr id="6" name="TextBox 3"/>
          <p:cNvSpPr txBox="1"/>
          <p:nvPr/>
        </p:nvSpPr>
        <p:spPr>
          <a:xfrm>
            <a:off x="2575084" y="741998"/>
            <a:ext cx="523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Hoạt động làm việc nhóm 6</a:t>
            </a:r>
          </a:p>
        </p:txBody>
      </p:sp>
      <p:sp>
        <p:nvSpPr>
          <p:cNvPr id="100" name="Text Box 99"/>
          <p:cNvSpPr txBox="1"/>
          <p:nvPr/>
        </p:nvSpPr>
        <p:spPr>
          <a:xfrm>
            <a:off x="537210" y="1696164"/>
            <a:ext cx="4528566" cy="2677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i="1" u="sng">
                <a:latin typeface="Times New Roman" panose="02020603050405020304" charset="0"/>
                <a:ea typeface="SimSun" panose="02010600030101010101" pitchFamily="2" charset="-122"/>
              </a:rPr>
              <a:t>Câu hỏi thảo luận:</a:t>
            </a:r>
          </a:p>
          <a:p>
            <a:pPr algn="just"/>
            <a:r>
              <a:rPr lang="en-US" sz="2400">
                <a:latin typeface="Times New Roman" panose="02020603050405020304" charset="0"/>
                <a:ea typeface="SimSun" panose="02010600030101010101" pitchFamily="2" charset="-122"/>
              </a:rPr>
              <a:t>1. Con lựa chọn chủ đề SOS nào để lập trình trong Tynker?</a:t>
            </a:r>
          </a:p>
          <a:p>
            <a:pPr algn="just"/>
            <a:r>
              <a:rPr lang="en-US" sz="2400">
                <a:latin typeface="Times New Roman" panose="02020603050405020304" charset="0"/>
                <a:ea typeface="SimSun" panose="02010600030101010101" pitchFamily="2" charset="-122"/>
              </a:rPr>
              <a:t>2. Sản phẩm con xây dựng gồm những nhân vật nào?</a:t>
            </a:r>
          </a:p>
          <a:p>
            <a:pPr algn="just"/>
            <a:r>
              <a:rPr lang="en-US" sz="2400">
                <a:latin typeface="Times New Roman" panose="02020603050405020304" charset="0"/>
                <a:ea typeface="SimSun" panose="02010600030101010101" pitchFamily="2" charset="-122"/>
              </a:rPr>
              <a:t>3. Con hãy mô tả hành động của các nhân vật.</a:t>
            </a:r>
          </a:p>
        </p:txBody>
      </p:sp>
      <p:pic>
        <p:nvPicPr>
          <p:cNvPr id="11" name="5 Minute Timer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3350" y="526257"/>
            <a:ext cx="1765935" cy="992981"/>
          </a:xfrm>
          <a:prstGeom prst="rect">
            <a:avLst/>
          </a:prstGeom>
        </p:spPr>
      </p:pic>
      <p:pic>
        <p:nvPicPr>
          <p:cNvPr id="4" name="chrome_awB487eIbP">
            <a:hlinkClick r:id="" action="ppaction://media"/>
            <a:extLst>
              <a:ext uri="{FF2B5EF4-FFF2-40B4-BE49-F238E27FC236}">
                <a16:creationId xmlns:a16="http://schemas.microsoft.com/office/drawing/2014/main" id="{601AAC48-C15C-67AD-8C6F-6B3E1575A45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13350" y="1461135"/>
            <a:ext cx="3797300" cy="214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EFEFE"/>
        </a:solidFill>
        <a:effectLst/>
      </p:bgPr>
    </p:bg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5" name="Google Shape;1185;g208260c90ad_0_14"/>
          <p:cNvCxnSpPr/>
          <p:nvPr/>
        </p:nvCxnSpPr>
        <p:spPr>
          <a:xfrm>
            <a:off x="908957" y="906236"/>
            <a:ext cx="2272500" cy="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sp>
        <p:nvSpPr>
          <p:cNvPr id="1186" name="Google Shape;1186;g208260c90ad_0_14"/>
          <p:cNvSpPr txBox="1"/>
          <p:nvPr/>
        </p:nvSpPr>
        <p:spPr>
          <a:xfrm>
            <a:off x="304799" y="216049"/>
            <a:ext cx="625112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4987"/>
              </a:lnSpc>
              <a:buSzPts val="8000"/>
            </a:pPr>
            <a:r>
              <a:rPr lang="en-US" sz="4000" b="1">
                <a:solidFill>
                  <a:srgbClr val="FF0099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TRÌNH BÀY SẢN PHẨM</a:t>
            </a:r>
            <a:endParaRPr sz="4000" b="1">
              <a:solidFill>
                <a:srgbClr val="FF0099"/>
              </a:solidFill>
              <a:latin typeface="Big Shoulders Display"/>
              <a:ea typeface="Big Shoulders Display"/>
              <a:cs typeface="Big Shoulders Display"/>
              <a:sym typeface="Big Shoulders Display"/>
            </a:endParaRPr>
          </a:p>
        </p:txBody>
      </p:sp>
      <p:sp>
        <p:nvSpPr>
          <p:cNvPr id="1187" name="Google Shape;1187;g208260c90ad_0_14"/>
          <p:cNvSpPr txBox="1"/>
          <p:nvPr/>
        </p:nvSpPr>
        <p:spPr>
          <a:xfrm>
            <a:off x="222363" y="1234263"/>
            <a:ext cx="8469750" cy="795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>
              <a:lnSpc>
                <a:spcPct val="110000"/>
              </a:lnSpc>
              <a:buSzPts val="4100"/>
            </a:pPr>
            <a:r>
              <a:rPr lang="en-US" sz="2350" b="1">
                <a:solidFill>
                  <a:srgbClr val="FF0000"/>
                </a:solidFill>
                <a:latin typeface="Andada Pro"/>
                <a:ea typeface="Andada Pro"/>
                <a:cs typeface="Andada Pro"/>
                <a:sym typeface="Andada Pro"/>
              </a:rPr>
              <a:t>Yêu cầu: Mỗi nhóm chọn một sản phẩm đẹp nhất để trình bày trước lớp.</a:t>
            </a:r>
            <a:endParaRPr sz="2350" b="1">
              <a:latin typeface="Andada Pro"/>
              <a:ea typeface="Andada Pro"/>
              <a:cs typeface="Andada Pro"/>
              <a:sym typeface="Andada Pro"/>
            </a:endParaRPr>
          </a:p>
        </p:txBody>
      </p:sp>
      <p:pic>
        <p:nvPicPr>
          <p:cNvPr id="2" name="3 Minute Countdown timer (Minimal)">
            <a:hlinkClick r:id="" action="ppaction://media"/>
            <a:extLst>
              <a:ext uri="{FF2B5EF4-FFF2-40B4-BE49-F238E27FC236}">
                <a16:creationId xmlns:a16="http://schemas.microsoft.com/office/drawing/2014/main" id="{F938E656-4DC8-2701-A4B0-1B2073E60B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66128" y="0"/>
            <a:ext cx="1877872" cy="10563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C8B10D-DCBD-879A-B833-1C3FE2558B66}"/>
              </a:ext>
            </a:extLst>
          </p:cNvPr>
          <p:cNvSpPr txBox="1"/>
          <p:nvPr/>
        </p:nvSpPr>
        <p:spPr>
          <a:xfrm>
            <a:off x="579345" y="2722776"/>
            <a:ext cx="7037607" cy="1569660"/>
          </a:xfrm>
          <a:prstGeom prst="rect">
            <a:avLst/>
          </a:prstGeom>
          <a:solidFill>
            <a:schemeClr val="tx2">
              <a:lumMod val="90000"/>
            </a:schemeClr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2000" b="1"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en-US" sz="2400"/>
              <a:t>Tiêu chí</a:t>
            </a:r>
          </a:p>
          <a:p>
            <a:pPr marL="342900" indent="-342900" algn="l">
              <a:buFontTx/>
              <a:buChar char="-"/>
            </a:pPr>
            <a:r>
              <a:rPr lang="en-US" sz="2400" b="0"/>
              <a:t>Tạo đúng chủ đề</a:t>
            </a:r>
          </a:p>
          <a:p>
            <a:pPr marL="342900" indent="-342900" algn="l">
              <a:buFontTx/>
              <a:buChar char="-"/>
            </a:pPr>
            <a:r>
              <a:rPr lang="en-US" sz="2400" b="0"/>
              <a:t>HS sử dụng được các khối lệnh Look, Animation, Motion,…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2C66244-17AB-4BCA-90A0-0CCBC4125B13}"/>
              </a:ext>
            </a:extLst>
          </p:cNvPr>
          <p:cNvSpPr txBox="1"/>
          <p:nvPr/>
        </p:nvSpPr>
        <p:spPr>
          <a:xfrm>
            <a:off x="3735512" y="441289"/>
            <a:ext cx="211243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5">
              <a:defRPr/>
            </a:pPr>
            <a:r>
              <a:rPr lang="en-US" sz="3000" b="1" spc="-5">
                <a:solidFill>
                  <a:srgbClr val="283593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Góc chia sẻ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222DD-0B37-496A-832D-5BC105AD8D06}"/>
              </a:ext>
            </a:extLst>
          </p:cNvPr>
          <p:cNvSpPr/>
          <p:nvPr/>
        </p:nvSpPr>
        <p:spPr>
          <a:xfrm>
            <a:off x="1132114" y="1366508"/>
            <a:ext cx="6879771" cy="13607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>
              <a:defRPr/>
            </a:pPr>
            <a:endParaRPr lang="en-US" sz="105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D027E60-44BC-4BDD-9009-317C0A68E879}"/>
              </a:ext>
            </a:extLst>
          </p:cNvPr>
          <p:cNvGrpSpPr/>
          <p:nvPr/>
        </p:nvGrpSpPr>
        <p:grpSpPr>
          <a:xfrm>
            <a:off x="1011618" y="1315369"/>
            <a:ext cx="7120764" cy="1029506"/>
            <a:chOff x="1246219" y="1753824"/>
            <a:chExt cx="9494352" cy="1372674"/>
          </a:xfrm>
        </p:grpSpPr>
        <p:sp>
          <p:nvSpPr>
            <p:cNvPr id="2" name="Rectangle 1"/>
            <p:cNvSpPr/>
            <p:nvPr/>
          </p:nvSpPr>
          <p:spPr>
            <a:xfrm>
              <a:off x="1574768" y="2264723"/>
              <a:ext cx="9056915" cy="861775"/>
            </a:xfrm>
            <a:prstGeom prst="rect">
              <a:avLst/>
            </a:prstGeom>
            <a:solidFill>
              <a:srgbClr val="CF215B"/>
            </a:solidFill>
          </p:spPr>
          <p:txBody>
            <a:bodyPr wrap="square" anchor="ctr">
              <a:spAutoFit/>
            </a:bodyPr>
            <a:lstStyle/>
            <a:p>
              <a:pPr algn="ctr" defTabSz="685783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01 </a:t>
              </a:r>
              <a:r>
                <a:rPr lang="en-US" sz="3600" b="1" err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điều</a:t>
              </a:r>
              <a:r>
                <a:rPr lang="en-US" sz="3600" b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 con </a:t>
              </a:r>
              <a:r>
                <a:rPr lang="en-US" sz="3600" b="1" err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đã</a:t>
              </a:r>
              <a:r>
                <a:rPr lang="en-US" sz="3600" b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học</a:t>
              </a:r>
              <a:r>
                <a:rPr lang="en-US" sz="3600" b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được</a:t>
              </a:r>
              <a:r>
                <a:rPr lang="en-US" sz="3600" b="1">
                  <a:solidFill>
                    <a:srgbClr val="FFFFFF"/>
                  </a:solidFill>
                  <a:latin typeface="Pangolin" panose="020B0604020202020204" charset="0"/>
                  <a:ea typeface="Cambria" panose="02040503050406030204" pitchFamily="18" charset="0"/>
                </a:rPr>
                <a:t>?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F99799-ADD3-4BA0-AAB3-E6006CCCC14C}"/>
                </a:ext>
              </a:extLst>
            </p:cNvPr>
            <p:cNvSpPr/>
            <p:nvPr/>
          </p:nvSpPr>
          <p:spPr>
            <a:xfrm rot="2653209">
              <a:off x="10506349" y="1753824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F0F5495-E3F5-4F15-B158-7FE0253EA43A}"/>
                </a:ext>
              </a:extLst>
            </p:cNvPr>
            <p:cNvSpPr/>
            <p:nvPr/>
          </p:nvSpPr>
          <p:spPr>
            <a:xfrm rot="18804463">
              <a:off x="1427122" y="1860746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1DFF395-B16D-4D5D-A0C9-27718FBB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85" y="2785500"/>
            <a:ext cx="3160832" cy="2358000"/>
          </a:xfrm>
          <a:prstGeom prst="rect">
            <a:avLst/>
          </a:prstGeom>
        </p:spPr>
      </p:pic>
      <p:grpSp>
        <p:nvGrpSpPr>
          <p:cNvPr id="10" name="Google Shape;1721;p87">
            <a:extLst>
              <a:ext uri="{FF2B5EF4-FFF2-40B4-BE49-F238E27FC236}">
                <a16:creationId xmlns:a16="http://schemas.microsoft.com/office/drawing/2014/main" id="{951F6709-61D9-4C7E-A3B8-05D0D70E5E48}"/>
              </a:ext>
            </a:extLst>
          </p:cNvPr>
          <p:cNvGrpSpPr/>
          <p:nvPr/>
        </p:nvGrpSpPr>
        <p:grpSpPr>
          <a:xfrm>
            <a:off x="7810849" y="3453995"/>
            <a:ext cx="1257115" cy="1574799"/>
            <a:chOff x="2839479" y="401407"/>
            <a:chExt cx="3465036" cy="4340680"/>
          </a:xfrm>
        </p:grpSpPr>
        <p:sp>
          <p:nvSpPr>
            <p:cNvPr id="11" name="Google Shape;1722;p87">
              <a:extLst>
                <a:ext uri="{FF2B5EF4-FFF2-40B4-BE49-F238E27FC236}">
                  <a16:creationId xmlns:a16="http://schemas.microsoft.com/office/drawing/2014/main" id="{441E2BEF-B9EB-4F7B-B517-E64CC6C9B345}"/>
                </a:ext>
              </a:extLst>
            </p:cNvPr>
            <p:cNvSpPr/>
            <p:nvPr/>
          </p:nvSpPr>
          <p:spPr>
            <a:xfrm>
              <a:off x="2984982" y="2802143"/>
              <a:ext cx="3319533" cy="1939945"/>
            </a:xfrm>
            <a:custGeom>
              <a:avLst/>
              <a:gdLst/>
              <a:ahLst/>
              <a:cxnLst/>
              <a:rect l="l" t="t" r="r" b="b"/>
              <a:pathLst>
                <a:path w="29864" h="17453" extrusionOk="0">
                  <a:moveTo>
                    <a:pt x="16343" y="1"/>
                  </a:moveTo>
                  <a:cubicBezTo>
                    <a:pt x="16290" y="1"/>
                    <a:pt x="16236" y="11"/>
                    <a:pt x="16185" y="30"/>
                  </a:cubicBezTo>
                  <a:lnTo>
                    <a:pt x="373" y="6104"/>
                  </a:lnTo>
                  <a:cubicBezTo>
                    <a:pt x="70" y="6221"/>
                    <a:pt x="0" y="6620"/>
                    <a:pt x="249" y="6830"/>
                  </a:cubicBezTo>
                  <a:lnTo>
                    <a:pt x="12181" y="17018"/>
                  </a:lnTo>
                  <a:cubicBezTo>
                    <a:pt x="12181" y="17018"/>
                    <a:pt x="12181" y="17021"/>
                    <a:pt x="12184" y="17021"/>
                  </a:cubicBezTo>
                  <a:lnTo>
                    <a:pt x="12401" y="17207"/>
                  </a:lnTo>
                  <a:cubicBezTo>
                    <a:pt x="12404" y="17207"/>
                    <a:pt x="12404" y="17210"/>
                    <a:pt x="12404" y="17210"/>
                  </a:cubicBezTo>
                  <a:cubicBezTo>
                    <a:pt x="12580" y="17325"/>
                    <a:pt x="12860" y="17452"/>
                    <a:pt x="13247" y="17452"/>
                  </a:cubicBezTo>
                  <a:cubicBezTo>
                    <a:pt x="13330" y="17452"/>
                    <a:pt x="13417" y="17446"/>
                    <a:pt x="13509" y="17434"/>
                  </a:cubicBezTo>
                  <a:cubicBezTo>
                    <a:pt x="13722" y="17403"/>
                    <a:pt x="13965" y="17340"/>
                    <a:pt x="14235" y="17220"/>
                  </a:cubicBezTo>
                  <a:cubicBezTo>
                    <a:pt x="14272" y="17200"/>
                    <a:pt x="14311" y="17184"/>
                    <a:pt x="14351" y="17164"/>
                  </a:cubicBezTo>
                  <a:lnTo>
                    <a:pt x="29554" y="9222"/>
                  </a:lnTo>
                  <a:cubicBezTo>
                    <a:pt x="29847" y="9073"/>
                    <a:pt x="29863" y="8660"/>
                    <a:pt x="29588" y="8484"/>
                  </a:cubicBezTo>
                  <a:lnTo>
                    <a:pt x="16574" y="70"/>
                  </a:lnTo>
                  <a:cubicBezTo>
                    <a:pt x="16504" y="24"/>
                    <a:pt x="16424" y="1"/>
                    <a:pt x="16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" name="Google Shape;1723;p87">
              <a:extLst>
                <a:ext uri="{FF2B5EF4-FFF2-40B4-BE49-F238E27FC236}">
                  <a16:creationId xmlns:a16="http://schemas.microsoft.com/office/drawing/2014/main" id="{56FD937C-1779-4445-87E6-7EA44515C6C9}"/>
                </a:ext>
              </a:extLst>
            </p:cNvPr>
            <p:cNvSpPr/>
            <p:nvPr/>
          </p:nvSpPr>
          <p:spPr>
            <a:xfrm>
              <a:off x="4172462" y="3419945"/>
              <a:ext cx="2075486" cy="1303041"/>
            </a:xfrm>
            <a:custGeom>
              <a:avLst/>
              <a:gdLst/>
              <a:ahLst/>
              <a:cxnLst/>
              <a:rect l="l" t="t" r="r" b="b"/>
              <a:pathLst>
                <a:path w="18672" h="11723" extrusionOk="0">
                  <a:moveTo>
                    <a:pt x="15879" y="0"/>
                  </a:moveTo>
                  <a:lnTo>
                    <a:pt x="15453" y="180"/>
                  </a:lnTo>
                  <a:lnTo>
                    <a:pt x="10487" y="2271"/>
                  </a:lnTo>
                  <a:lnTo>
                    <a:pt x="1624" y="6137"/>
                  </a:lnTo>
                  <a:lnTo>
                    <a:pt x="696" y="6660"/>
                  </a:lnTo>
                  <a:lnTo>
                    <a:pt x="257" y="8082"/>
                  </a:lnTo>
                  <a:lnTo>
                    <a:pt x="0" y="8910"/>
                  </a:lnTo>
                  <a:lnTo>
                    <a:pt x="330" y="9329"/>
                  </a:lnTo>
                  <a:lnTo>
                    <a:pt x="2234" y="11722"/>
                  </a:lnTo>
                  <a:cubicBezTo>
                    <a:pt x="2234" y="11722"/>
                    <a:pt x="2736" y="11456"/>
                    <a:pt x="3565" y="11020"/>
                  </a:cubicBezTo>
                  <a:cubicBezTo>
                    <a:pt x="3664" y="10967"/>
                    <a:pt x="3771" y="10910"/>
                    <a:pt x="3881" y="10853"/>
                  </a:cubicBezTo>
                  <a:cubicBezTo>
                    <a:pt x="7745" y="8810"/>
                    <a:pt x="17197" y="3824"/>
                    <a:pt x="18672" y="3156"/>
                  </a:cubicBezTo>
                  <a:cubicBezTo>
                    <a:pt x="18332" y="2786"/>
                    <a:pt x="18152" y="2357"/>
                    <a:pt x="18066" y="1937"/>
                  </a:cubicBezTo>
                  <a:cubicBezTo>
                    <a:pt x="18066" y="1931"/>
                    <a:pt x="18066" y="1924"/>
                    <a:pt x="18062" y="1921"/>
                  </a:cubicBezTo>
                  <a:cubicBezTo>
                    <a:pt x="17876" y="993"/>
                    <a:pt x="18139" y="123"/>
                    <a:pt x="18139" y="123"/>
                  </a:cubicBezTo>
                  <a:lnTo>
                    <a:pt x="158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" name="Google Shape;1724;p87">
              <a:extLst>
                <a:ext uri="{FF2B5EF4-FFF2-40B4-BE49-F238E27FC236}">
                  <a16:creationId xmlns:a16="http://schemas.microsoft.com/office/drawing/2014/main" id="{89E87061-BF15-4E64-8C2E-E407ECD80A6B}"/>
                </a:ext>
              </a:extLst>
            </p:cNvPr>
            <p:cNvSpPr/>
            <p:nvPr/>
          </p:nvSpPr>
          <p:spPr>
            <a:xfrm>
              <a:off x="4597968" y="4629316"/>
              <a:ext cx="111" cy="11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" name="Google Shape;1725;p87">
              <a:extLst>
                <a:ext uri="{FF2B5EF4-FFF2-40B4-BE49-F238E27FC236}">
                  <a16:creationId xmlns:a16="http://schemas.microsoft.com/office/drawing/2014/main" id="{C56580CB-9253-4E77-AC81-ED4E898B05D8}"/>
                </a:ext>
              </a:extLst>
            </p:cNvPr>
            <p:cNvSpPr/>
            <p:nvPr/>
          </p:nvSpPr>
          <p:spPr>
            <a:xfrm>
              <a:off x="4581628" y="4496485"/>
              <a:ext cx="16451" cy="132938"/>
            </a:xfrm>
            <a:custGeom>
              <a:avLst/>
              <a:gdLst/>
              <a:ahLst/>
              <a:cxnLst/>
              <a:rect l="l" t="t" r="r" b="b"/>
              <a:pathLst>
                <a:path w="148" h="1196" extrusionOk="0">
                  <a:moveTo>
                    <a:pt x="43" y="0"/>
                  </a:moveTo>
                  <a:lnTo>
                    <a:pt x="0" y="24"/>
                  </a:lnTo>
                  <a:lnTo>
                    <a:pt x="147" y="1195"/>
                  </a:lnTo>
                  <a:lnTo>
                    <a:pt x="80" y="433"/>
                  </a:lnTo>
                  <a:cubicBezTo>
                    <a:pt x="70" y="437"/>
                    <a:pt x="63" y="440"/>
                    <a:pt x="54" y="446"/>
                  </a:cubicBezTo>
                  <a:cubicBezTo>
                    <a:pt x="63" y="440"/>
                    <a:pt x="70" y="433"/>
                    <a:pt x="80" y="42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" name="Google Shape;1726;p87">
              <a:extLst>
                <a:ext uri="{FF2B5EF4-FFF2-40B4-BE49-F238E27FC236}">
                  <a16:creationId xmlns:a16="http://schemas.microsoft.com/office/drawing/2014/main" id="{A5096A1E-B760-4E28-95D5-7ED5F661D383}"/>
                </a:ext>
              </a:extLst>
            </p:cNvPr>
            <p:cNvSpPr/>
            <p:nvPr/>
          </p:nvSpPr>
          <p:spPr>
            <a:xfrm>
              <a:off x="4551616" y="4629316"/>
              <a:ext cx="46463" cy="25899"/>
            </a:xfrm>
            <a:custGeom>
              <a:avLst/>
              <a:gdLst/>
              <a:ahLst/>
              <a:cxnLst/>
              <a:rect l="l" t="t" r="r" b="b"/>
              <a:pathLst>
                <a:path w="418" h="233" extrusionOk="0">
                  <a:moveTo>
                    <a:pt x="417" y="0"/>
                  </a:moveTo>
                  <a:lnTo>
                    <a:pt x="417" y="0"/>
                  </a:lnTo>
                  <a:cubicBezTo>
                    <a:pt x="277" y="77"/>
                    <a:pt x="134" y="150"/>
                    <a:pt x="1" y="220"/>
                  </a:cubicBezTo>
                  <a:lnTo>
                    <a:pt x="1" y="23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1" name="Google Shape;1727;p87">
              <a:extLst>
                <a:ext uri="{FF2B5EF4-FFF2-40B4-BE49-F238E27FC236}">
                  <a16:creationId xmlns:a16="http://schemas.microsoft.com/office/drawing/2014/main" id="{2A7BE837-B759-41CA-9F5F-905368C39B72}"/>
                </a:ext>
              </a:extLst>
            </p:cNvPr>
            <p:cNvSpPr/>
            <p:nvPr/>
          </p:nvSpPr>
          <p:spPr>
            <a:xfrm>
              <a:off x="4420674" y="4653770"/>
              <a:ext cx="131052" cy="69248"/>
            </a:xfrm>
            <a:custGeom>
              <a:avLst/>
              <a:gdLst/>
              <a:ahLst/>
              <a:cxnLst/>
              <a:rect l="l" t="t" r="r" b="b"/>
              <a:pathLst>
                <a:path w="1179" h="623" extrusionOk="0">
                  <a:moveTo>
                    <a:pt x="1179" y="0"/>
                  </a:moveTo>
                  <a:cubicBezTo>
                    <a:pt x="552" y="332"/>
                    <a:pt x="139" y="551"/>
                    <a:pt x="30" y="608"/>
                  </a:cubicBezTo>
                  <a:lnTo>
                    <a:pt x="30" y="608"/>
                  </a:lnTo>
                  <a:cubicBezTo>
                    <a:pt x="149" y="546"/>
                    <a:pt x="617" y="298"/>
                    <a:pt x="1179" y="0"/>
                  </a:cubicBezTo>
                  <a:close/>
                  <a:moveTo>
                    <a:pt x="30" y="608"/>
                  </a:moveTo>
                  <a:cubicBezTo>
                    <a:pt x="12" y="617"/>
                    <a:pt x="2" y="622"/>
                    <a:pt x="1" y="622"/>
                  </a:cubicBezTo>
                  <a:cubicBezTo>
                    <a:pt x="2" y="622"/>
                    <a:pt x="12" y="617"/>
                    <a:pt x="30" y="608"/>
                  </a:cubicBezTo>
                  <a:close/>
                </a:path>
              </a:pathLst>
            </a:custGeom>
            <a:solidFill>
              <a:srgbClr val="D25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2" name="Google Shape;1728;p87">
              <a:extLst>
                <a:ext uri="{FF2B5EF4-FFF2-40B4-BE49-F238E27FC236}">
                  <a16:creationId xmlns:a16="http://schemas.microsoft.com/office/drawing/2014/main" id="{0E61917D-84BD-4CEF-93ED-2EAEA1CE34D0}"/>
                </a:ext>
              </a:extLst>
            </p:cNvPr>
            <p:cNvSpPr/>
            <p:nvPr/>
          </p:nvSpPr>
          <p:spPr>
            <a:xfrm>
              <a:off x="4172462" y="3526876"/>
              <a:ext cx="2008237" cy="1196112"/>
            </a:xfrm>
            <a:custGeom>
              <a:avLst/>
              <a:gdLst/>
              <a:ahLst/>
              <a:cxnLst/>
              <a:rect l="l" t="t" r="r" b="b"/>
              <a:pathLst>
                <a:path w="18067" h="10761" extrusionOk="0">
                  <a:moveTo>
                    <a:pt x="18002" y="0"/>
                  </a:moveTo>
                  <a:lnTo>
                    <a:pt x="3575" y="7069"/>
                  </a:lnTo>
                  <a:lnTo>
                    <a:pt x="3724" y="8723"/>
                  </a:lnTo>
                  <a:lnTo>
                    <a:pt x="17753" y="1145"/>
                  </a:lnTo>
                  <a:lnTo>
                    <a:pt x="18066" y="975"/>
                  </a:lnTo>
                  <a:cubicBezTo>
                    <a:pt x="18066" y="969"/>
                    <a:pt x="18066" y="962"/>
                    <a:pt x="18062" y="959"/>
                  </a:cubicBezTo>
                  <a:cubicBezTo>
                    <a:pt x="18013" y="713"/>
                    <a:pt x="17996" y="473"/>
                    <a:pt x="17996" y="250"/>
                  </a:cubicBezTo>
                  <a:cubicBezTo>
                    <a:pt x="17996" y="163"/>
                    <a:pt x="17999" y="80"/>
                    <a:pt x="18002" y="0"/>
                  </a:cubicBezTo>
                  <a:close/>
                  <a:moveTo>
                    <a:pt x="523" y="6261"/>
                  </a:moveTo>
                  <a:lnTo>
                    <a:pt x="257" y="7120"/>
                  </a:lnTo>
                  <a:lnTo>
                    <a:pt x="0" y="7948"/>
                  </a:lnTo>
                  <a:lnTo>
                    <a:pt x="330" y="8367"/>
                  </a:lnTo>
                  <a:lnTo>
                    <a:pt x="2234" y="10760"/>
                  </a:lnTo>
                  <a:cubicBezTo>
                    <a:pt x="2243" y="10757"/>
                    <a:pt x="2683" y="10524"/>
                    <a:pt x="3412" y="10138"/>
                  </a:cubicBezTo>
                  <a:lnTo>
                    <a:pt x="3232" y="7239"/>
                  </a:lnTo>
                  <a:lnTo>
                    <a:pt x="3049" y="7329"/>
                  </a:lnTo>
                  <a:lnTo>
                    <a:pt x="2240" y="7725"/>
                  </a:lnTo>
                  <a:lnTo>
                    <a:pt x="523" y="62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4" name="Google Shape;1729;p87">
              <a:extLst>
                <a:ext uri="{FF2B5EF4-FFF2-40B4-BE49-F238E27FC236}">
                  <a16:creationId xmlns:a16="http://schemas.microsoft.com/office/drawing/2014/main" id="{D90278D3-6008-4339-91DE-66B45B76023A}"/>
                </a:ext>
              </a:extLst>
            </p:cNvPr>
            <p:cNvSpPr/>
            <p:nvPr/>
          </p:nvSpPr>
          <p:spPr>
            <a:xfrm>
              <a:off x="4551616" y="4629316"/>
              <a:ext cx="46463" cy="24565"/>
            </a:xfrm>
            <a:custGeom>
              <a:avLst/>
              <a:gdLst/>
              <a:ahLst/>
              <a:cxnLst/>
              <a:rect l="l" t="t" r="r" b="b"/>
              <a:pathLst>
                <a:path w="418" h="221" extrusionOk="0">
                  <a:moveTo>
                    <a:pt x="417" y="0"/>
                  </a:moveTo>
                  <a:lnTo>
                    <a:pt x="417" y="0"/>
                  </a:lnTo>
                  <a:cubicBezTo>
                    <a:pt x="327" y="47"/>
                    <a:pt x="238" y="93"/>
                    <a:pt x="154" y="140"/>
                  </a:cubicBezTo>
                  <a:lnTo>
                    <a:pt x="154" y="140"/>
                  </a:lnTo>
                  <a:cubicBezTo>
                    <a:pt x="241" y="95"/>
                    <a:pt x="330" y="48"/>
                    <a:pt x="417" y="0"/>
                  </a:cubicBezTo>
                  <a:close/>
                  <a:moveTo>
                    <a:pt x="154" y="140"/>
                  </a:moveTo>
                  <a:cubicBezTo>
                    <a:pt x="154" y="140"/>
                    <a:pt x="153" y="140"/>
                    <a:pt x="152" y="141"/>
                  </a:cubicBezTo>
                  <a:lnTo>
                    <a:pt x="152" y="141"/>
                  </a:lnTo>
                  <a:cubicBezTo>
                    <a:pt x="153" y="141"/>
                    <a:pt x="153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lose/>
                  <a:moveTo>
                    <a:pt x="152" y="141"/>
                  </a:moveTo>
                  <a:cubicBezTo>
                    <a:pt x="100" y="167"/>
                    <a:pt x="50" y="193"/>
                    <a:pt x="1" y="220"/>
                  </a:cubicBezTo>
                  <a:cubicBezTo>
                    <a:pt x="50" y="194"/>
                    <a:pt x="101" y="168"/>
                    <a:pt x="152" y="141"/>
                  </a:cubicBezTo>
                  <a:close/>
                </a:path>
              </a:pathLst>
            </a:custGeom>
            <a:solidFill>
              <a:srgbClr val="A6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5" name="Google Shape;1730;p87">
              <a:extLst>
                <a:ext uri="{FF2B5EF4-FFF2-40B4-BE49-F238E27FC236}">
                  <a16:creationId xmlns:a16="http://schemas.microsoft.com/office/drawing/2014/main" id="{B28254D7-96F6-48C7-9EB8-2DB99F071CAC}"/>
                </a:ext>
              </a:extLst>
            </p:cNvPr>
            <p:cNvSpPr/>
            <p:nvPr/>
          </p:nvSpPr>
          <p:spPr>
            <a:xfrm>
              <a:off x="4531719" y="4312634"/>
              <a:ext cx="66360" cy="341238"/>
            </a:xfrm>
            <a:custGeom>
              <a:avLst/>
              <a:gdLst/>
              <a:ahLst/>
              <a:cxnLst/>
              <a:rect l="l" t="t" r="r" b="b"/>
              <a:pathLst>
                <a:path w="597" h="3070" extrusionOk="0">
                  <a:moveTo>
                    <a:pt x="343" y="0"/>
                  </a:moveTo>
                  <a:lnTo>
                    <a:pt x="0" y="170"/>
                  </a:lnTo>
                  <a:lnTo>
                    <a:pt x="180" y="3069"/>
                  </a:lnTo>
                  <a:cubicBezTo>
                    <a:pt x="229" y="3042"/>
                    <a:pt x="280" y="3016"/>
                    <a:pt x="333" y="2989"/>
                  </a:cubicBezTo>
                  <a:cubicBezTo>
                    <a:pt x="416" y="2942"/>
                    <a:pt x="506" y="2896"/>
                    <a:pt x="596" y="2849"/>
                  </a:cubicBezTo>
                  <a:lnTo>
                    <a:pt x="449" y="1678"/>
                  </a:lnTo>
                  <a:lnTo>
                    <a:pt x="492" y="165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B1C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6" name="Google Shape;1731;p87">
              <a:extLst>
                <a:ext uri="{FF2B5EF4-FFF2-40B4-BE49-F238E27FC236}">
                  <a16:creationId xmlns:a16="http://schemas.microsoft.com/office/drawing/2014/main" id="{A87BD87F-DD26-403A-90F3-6FEE361A85C1}"/>
                </a:ext>
              </a:extLst>
            </p:cNvPr>
            <p:cNvSpPr/>
            <p:nvPr/>
          </p:nvSpPr>
          <p:spPr>
            <a:xfrm>
              <a:off x="2956082" y="2402983"/>
              <a:ext cx="3330315" cy="1982627"/>
            </a:xfrm>
            <a:custGeom>
              <a:avLst/>
              <a:gdLst/>
              <a:ahLst/>
              <a:cxnLst/>
              <a:rect l="l" t="t" r="r" b="b"/>
              <a:pathLst>
                <a:path w="29961" h="17837" extrusionOk="0">
                  <a:moveTo>
                    <a:pt x="16495" y="0"/>
                  </a:moveTo>
                  <a:lnTo>
                    <a:pt x="796" y="6031"/>
                  </a:lnTo>
                  <a:lnTo>
                    <a:pt x="0" y="6583"/>
                  </a:lnTo>
                  <a:lnTo>
                    <a:pt x="13183" y="17836"/>
                  </a:lnTo>
                  <a:lnTo>
                    <a:pt x="13992" y="17440"/>
                  </a:lnTo>
                  <a:lnTo>
                    <a:pt x="29651" y="9768"/>
                  </a:lnTo>
                  <a:cubicBezTo>
                    <a:pt x="29920" y="9635"/>
                    <a:pt x="29960" y="9272"/>
                    <a:pt x="29741" y="9079"/>
                  </a:cubicBezTo>
                  <a:cubicBezTo>
                    <a:pt x="29731" y="9073"/>
                    <a:pt x="29718" y="9059"/>
                    <a:pt x="29701" y="9053"/>
                  </a:cubicBezTo>
                  <a:lnTo>
                    <a:pt x="16495" y="0"/>
                  </a:ln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7" name="Google Shape;1732;p87">
              <a:extLst>
                <a:ext uri="{FF2B5EF4-FFF2-40B4-BE49-F238E27FC236}">
                  <a16:creationId xmlns:a16="http://schemas.microsoft.com/office/drawing/2014/main" id="{0F7739C8-23B0-4636-87CC-C0D1EEF52C77}"/>
                </a:ext>
              </a:extLst>
            </p:cNvPr>
            <p:cNvSpPr/>
            <p:nvPr/>
          </p:nvSpPr>
          <p:spPr>
            <a:xfrm>
              <a:off x="2839479" y="3070250"/>
              <a:ext cx="1730350" cy="1654394"/>
            </a:xfrm>
            <a:custGeom>
              <a:avLst/>
              <a:gdLst/>
              <a:ahLst/>
              <a:cxnLst/>
              <a:rect l="l" t="t" r="r" b="b"/>
              <a:pathLst>
                <a:path w="15567" h="14884" extrusionOk="0">
                  <a:moveTo>
                    <a:pt x="1914" y="1"/>
                  </a:moveTo>
                  <a:cubicBezTo>
                    <a:pt x="1914" y="1"/>
                    <a:pt x="267" y="431"/>
                    <a:pt x="94" y="2188"/>
                  </a:cubicBezTo>
                  <a:cubicBezTo>
                    <a:pt x="1" y="3143"/>
                    <a:pt x="853" y="3795"/>
                    <a:pt x="853" y="3795"/>
                  </a:cubicBezTo>
                  <a:lnTo>
                    <a:pt x="996" y="3915"/>
                  </a:lnTo>
                  <a:lnTo>
                    <a:pt x="1386" y="4248"/>
                  </a:lnTo>
                  <a:lnTo>
                    <a:pt x="10488" y="12022"/>
                  </a:lnTo>
                  <a:lnTo>
                    <a:pt x="10811" y="12295"/>
                  </a:lnTo>
                  <a:lnTo>
                    <a:pt x="11866" y="13197"/>
                  </a:lnTo>
                  <a:lnTo>
                    <a:pt x="12349" y="13610"/>
                  </a:lnTo>
                  <a:lnTo>
                    <a:pt x="13334" y="14449"/>
                  </a:lnTo>
                  <a:lnTo>
                    <a:pt x="13556" y="14642"/>
                  </a:lnTo>
                  <a:cubicBezTo>
                    <a:pt x="13732" y="14757"/>
                    <a:pt x="14012" y="14884"/>
                    <a:pt x="14401" y="14884"/>
                  </a:cubicBezTo>
                  <a:cubicBezTo>
                    <a:pt x="14484" y="14884"/>
                    <a:pt x="14572" y="14878"/>
                    <a:pt x="14665" y="14865"/>
                  </a:cubicBezTo>
                  <a:lnTo>
                    <a:pt x="15404" y="14259"/>
                  </a:lnTo>
                  <a:lnTo>
                    <a:pt x="15404" y="14259"/>
                  </a:lnTo>
                  <a:cubicBezTo>
                    <a:pt x="15352" y="14288"/>
                    <a:pt x="14922" y="14515"/>
                    <a:pt x="14460" y="14515"/>
                  </a:cubicBezTo>
                  <a:cubicBezTo>
                    <a:pt x="14066" y="14515"/>
                    <a:pt x="13649" y="14349"/>
                    <a:pt x="13424" y="13753"/>
                  </a:cubicBezTo>
                  <a:cubicBezTo>
                    <a:pt x="12814" y="12126"/>
                    <a:pt x="15567" y="11151"/>
                    <a:pt x="15567" y="11151"/>
                  </a:cubicBezTo>
                  <a:lnTo>
                    <a:pt x="14083" y="9942"/>
                  </a:lnTo>
                  <a:lnTo>
                    <a:pt x="13573" y="9523"/>
                  </a:lnTo>
                  <a:lnTo>
                    <a:pt x="12708" y="8821"/>
                  </a:lnTo>
                  <a:lnTo>
                    <a:pt x="12369" y="8541"/>
                  </a:lnTo>
                  <a:lnTo>
                    <a:pt x="3129" y="993"/>
                  </a:lnTo>
                  <a:lnTo>
                    <a:pt x="2773" y="704"/>
                  </a:lnTo>
                  <a:lnTo>
                    <a:pt x="19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8" name="Google Shape;1733;p87">
              <a:extLst>
                <a:ext uri="{FF2B5EF4-FFF2-40B4-BE49-F238E27FC236}">
                  <a16:creationId xmlns:a16="http://schemas.microsoft.com/office/drawing/2014/main" id="{C3C8541C-5B74-4427-AA74-357EE525703B}"/>
                </a:ext>
              </a:extLst>
            </p:cNvPr>
            <p:cNvSpPr/>
            <p:nvPr/>
          </p:nvSpPr>
          <p:spPr>
            <a:xfrm>
              <a:off x="4511377" y="3412164"/>
              <a:ext cx="1775034" cy="929346"/>
            </a:xfrm>
            <a:custGeom>
              <a:avLst/>
              <a:gdLst/>
              <a:ahLst/>
              <a:cxnLst/>
              <a:rect l="l" t="t" r="r" b="b"/>
              <a:pathLst>
                <a:path w="15969" h="8361" extrusionOk="0">
                  <a:moveTo>
                    <a:pt x="15749" y="0"/>
                  </a:moveTo>
                  <a:lnTo>
                    <a:pt x="15749" y="0"/>
                  </a:lnTo>
                  <a:cubicBezTo>
                    <a:pt x="15609" y="267"/>
                    <a:pt x="15426" y="347"/>
                    <a:pt x="15426" y="347"/>
                  </a:cubicBezTo>
                  <a:lnTo>
                    <a:pt x="0" y="7955"/>
                  </a:lnTo>
                  <a:lnTo>
                    <a:pt x="0" y="8361"/>
                  </a:lnTo>
                  <a:lnTo>
                    <a:pt x="15659" y="689"/>
                  </a:lnTo>
                  <a:cubicBezTo>
                    <a:pt x="15928" y="556"/>
                    <a:pt x="15968" y="193"/>
                    <a:pt x="15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9" name="Google Shape;1734;p87">
              <a:extLst>
                <a:ext uri="{FF2B5EF4-FFF2-40B4-BE49-F238E27FC236}">
                  <a16:creationId xmlns:a16="http://schemas.microsoft.com/office/drawing/2014/main" id="{99425266-F844-4C72-AE64-6A95457CF370}"/>
                </a:ext>
              </a:extLst>
            </p:cNvPr>
            <p:cNvSpPr/>
            <p:nvPr/>
          </p:nvSpPr>
          <p:spPr>
            <a:xfrm>
              <a:off x="3127373" y="2442555"/>
              <a:ext cx="2475755" cy="637904"/>
            </a:xfrm>
            <a:custGeom>
              <a:avLst/>
              <a:gdLst/>
              <a:ahLst/>
              <a:cxnLst/>
              <a:rect l="l" t="t" r="r" b="b"/>
              <a:pathLst>
                <a:path w="22273" h="5739" extrusionOk="0">
                  <a:moveTo>
                    <a:pt x="14954" y="1"/>
                  </a:moveTo>
                  <a:lnTo>
                    <a:pt x="10787" y="1598"/>
                  </a:lnTo>
                  <a:cubicBezTo>
                    <a:pt x="11006" y="1641"/>
                    <a:pt x="11266" y="1691"/>
                    <a:pt x="11562" y="1754"/>
                  </a:cubicBezTo>
                  <a:lnTo>
                    <a:pt x="14954" y="589"/>
                  </a:lnTo>
                  <a:lnTo>
                    <a:pt x="22272" y="4996"/>
                  </a:lnTo>
                  <a:lnTo>
                    <a:pt x="22272" y="4996"/>
                  </a:lnTo>
                  <a:lnTo>
                    <a:pt x="14954" y="1"/>
                  </a:lnTo>
                  <a:close/>
                  <a:moveTo>
                    <a:pt x="8381" y="2523"/>
                  </a:moveTo>
                  <a:lnTo>
                    <a:pt x="0" y="5738"/>
                  </a:lnTo>
                  <a:lnTo>
                    <a:pt x="7942" y="3002"/>
                  </a:lnTo>
                  <a:cubicBezTo>
                    <a:pt x="8088" y="2823"/>
                    <a:pt x="8234" y="2663"/>
                    <a:pt x="8381" y="2523"/>
                  </a:cubicBez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0" name="Google Shape;1735;p87">
              <a:extLst>
                <a:ext uri="{FF2B5EF4-FFF2-40B4-BE49-F238E27FC236}">
                  <a16:creationId xmlns:a16="http://schemas.microsoft.com/office/drawing/2014/main" id="{CCB794BE-E222-418B-BEE7-11683713A61B}"/>
                </a:ext>
              </a:extLst>
            </p:cNvPr>
            <p:cNvSpPr/>
            <p:nvPr/>
          </p:nvSpPr>
          <p:spPr>
            <a:xfrm>
              <a:off x="4144340" y="4128672"/>
              <a:ext cx="260547" cy="454503"/>
            </a:xfrm>
            <a:custGeom>
              <a:avLst/>
              <a:gdLst/>
              <a:ahLst/>
              <a:cxnLst/>
              <a:rect l="l" t="t" r="r" b="b"/>
              <a:pathLst>
                <a:path w="2344" h="4089" extrusionOk="0">
                  <a:moveTo>
                    <a:pt x="1834" y="1"/>
                  </a:moveTo>
                  <a:cubicBezTo>
                    <a:pt x="143" y="1030"/>
                    <a:pt x="0" y="2624"/>
                    <a:pt x="127" y="3675"/>
                  </a:cubicBezTo>
                  <a:lnTo>
                    <a:pt x="610" y="4088"/>
                  </a:lnTo>
                  <a:cubicBezTo>
                    <a:pt x="480" y="1722"/>
                    <a:pt x="1678" y="767"/>
                    <a:pt x="2344" y="420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1" name="Google Shape;1736;p87">
              <a:extLst>
                <a:ext uri="{FF2B5EF4-FFF2-40B4-BE49-F238E27FC236}">
                  <a16:creationId xmlns:a16="http://schemas.microsoft.com/office/drawing/2014/main" id="{92B02BF5-843A-4618-90F0-95A889D0D597}"/>
                </a:ext>
              </a:extLst>
            </p:cNvPr>
            <p:cNvSpPr/>
            <p:nvPr/>
          </p:nvSpPr>
          <p:spPr>
            <a:xfrm>
              <a:off x="2943076" y="3148392"/>
              <a:ext cx="244319" cy="394036"/>
            </a:xfrm>
            <a:custGeom>
              <a:avLst/>
              <a:gdLst/>
              <a:ahLst/>
              <a:cxnLst/>
              <a:rect l="l" t="t" r="r" b="b"/>
              <a:pathLst>
                <a:path w="2198" h="3545" extrusionOk="0">
                  <a:moveTo>
                    <a:pt x="1841" y="1"/>
                  </a:moveTo>
                  <a:cubicBezTo>
                    <a:pt x="1245" y="230"/>
                    <a:pt x="1" y="972"/>
                    <a:pt x="64" y="3212"/>
                  </a:cubicBezTo>
                  <a:lnTo>
                    <a:pt x="454" y="3545"/>
                  </a:lnTo>
                  <a:cubicBezTo>
                    <a:pt x="490" y="2633"/>
                    <a:pt x="786" y="1109"/>
                    <a:pt x="2197" y="290"/>
                  </a:cubicBezTo>
                  <a:lnTo>
                    <a:pt x="18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2" name="Google Shape;1737;p87">
              <a:extLst>
                <a:ext uri="{FF2B5EF4-FFF2-40B4-BE49-F238E27FC236}">
                  <a16:creationId xmlns:a16="http://schemas.microsoft.com/office/drawing/2014/main" id="{AD28C6DB-43D7-4A44-BD02-6B79D865080A}"/>
                </a:ext>
              </a:extLst>
            </p:cNvPr>
            <p:cNvSpPr/>
            <p:nvPr/>
          </p:nvSpPr>
          <p:spPr>
            <a:xfrm>
              <a:off x="3982274" y="4019628"/>
              <a:ext cx="269884" cy="417378"/>
            </a:xfrm>
            <a:custGeom>
              <a:avLst/>
              <a:gdLst/>
              <a:ahLst/>
              <a:cxnLst/>
              <a:rect l="l" t="t" r="r" b="b"/>
              <a:pathLst>
                <a:path w="2428" h="3755" extrusionOk="0">
                  <a:moveTo>
                    <a:pt x="2088" y="0"/>
                  </a:moveTo>
                  <a:cubicBezTo>
                    <a:pt x="1595" y="157"/>
                    <a:pt x="1109" y="426"/>
                    <a:pt x="739" y="779"/>
                  </a:cubicBezTo>
                  <a:cubicBezTo>
                    <a:pt x="343" y="1155"/>
                    <a:pt x="57" y="1675"/>
                    <a:pt x="24" y="2227"/>
                  </a:cubicBezTo>
                  <a:cubicBezTo>
                    <a:pt x="1" y="2636"/>
                    <a:pt x="74" y="3049"/>
                    <a:pt x="194" y="3438"/>
                  </a:cubicBezTo>
                  <a:cubicBezTo>
                    <a:pt x="197" y="3452"/>
                    <a:pt x="203" y="3465"/>
                    <a:pt x="207" y="3481"/>
                  </a:cubicBezTo>
                  <a:lnTo>
                    <a:pt x="530" y="3754"/>
                  </a:lnTo>
                  <a:cubicBezTo>
                    <a:pt x="400" y="3146"/>
                    <a:pt x="363" y="2496"/>
                    <a:pt x="593" y="1914"/>
                  </a:cubicBezTo>
                  <a:cubicBezTo>
                    <a:pt x="822" y="1321"/>
                    <a:pt x="1295" y="853"/>
                    <a:pt x="1851" y="550"/>
                  </a:cubicBezTo>
                  <a:cubicBezTo>
                    <a:pt x="1898" y="523"/>
                    <a:pt x="2160" y="396"/>
                    <a:pt x="2427" y="280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3" name="Google Shape;1738;p87">
              <a:extLst>
                <a:ext uri="{FF2B5EF4-FFF2-40B4-BE49-F238E27FC236}">
                  <a16:creationId xmlns:a16="http://schemas.microsoft.com/office/drawing/2014/main" id="{024DD09D-4172-44B1-AC11-AB3585CF4507}"/>
                </a:ext>
              </a:extLst>
            </p:cNvPr>
            <p:cNvSpPr/>
            <p:nvPr/>
          </p:nvSpPr>
          <p:spPr>
            <a:xfrm>
              <a:off x="5549352" y="3693720"/>
              <a:ext cx="404160" cy="192072"/>
            </a:xfrm>
            <a:custGeom>
              <a:avLst/>
              <a:gdLst/>
              <a:ahLst/>
              <a:cxnLst/>
              <a:rect l="l" t="t" r="r" b="b"/>
              <a:pathLst>
                <a:path w="3636" h="1728" extrusionOk="0">
                  <a:moveTo>
                    <a:pt x="3635" y="0"/>
                  </a:moveTo>
                  <a:lnTo>
                    <a:pt x="3635" y="0"/>
                  </a:lnTo>
                  <a:cubicBezTo>
                    <a:pt x="2999" y="223"/>
                    <a:pt x="2384" y="496"/>
                    <a:pt x="1778" y="782"/>
                  </a:cubicBezTo>
                  <a:cubicBezTo>
                    <a:pt x="1172" y="1072"/>
                    <a:pt x="573" y="1375"/>
                    <a:pt x="1" y="1728"/>
                  </a:cubicBezTo>
                  <a:cubicBezTo>
                    <a:pt x="636" y="1505"/>
                    <a:pt x="1249" y="1232"/>
                    <a:pt x="1855" y="946"/>
                  </a:cubicBezTo>
                  <a:cubicBezTo>
                    <a:pt x="2460" y="656"/>
                    <a:pt x="3059" y="353"/>
                    <a:pt x="3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4" name="Google Shape;1739;p87">
              <a:extLst>
                <a:ext uri="{FF2B5EF4-FFF2-40B4-BE49-F238E27FC236}">
                  <a16:creationId xmlns:a16="http://schemas.microsoft.com/office/drawing/2014/main" id="{1C12D255-9DA4-436D-B0F2-85150BE9B0CA}"/>
                </a:ext>
              </a:extLst>
            </p:cNvPr>
            <p:cNvSpPr/>
            <p:nvPr/>
          </p:nvSpPr>
          <p:spPr>
            <a:xfrm>
              <a:off x="4590520" y="4081097"/>
              <a:ext cx="924587" cy="463617"/>
            </a:xfrm>
            <a:custGeom>
              <a:avLst/>
              <a:gdLst/>
              <a:ahLst/>
              <a:cxnLst/>
              <a:rect l="l" t="t" r="r" b="b"/>
              <a:pathLst>
                <a:path w="8318" h="4171" extrusionOk="0">
                  <a:moveTo>
                    <a:pt x="8318" y="0"/>
                  </a:moveTo>
                  <a:cubicBezTo>
                    <a:pt x="7961" y="157"/>
                    <a:pt x="7608" y="323"/>
                    <a:pt x="7256" y="486"/>
                  </a:cubicBezTo>
                  <a:lnTo>
                    <a:pt x="6201" y="985"/>
                  </a:lnTo>
                  <a:cubicBezTo>
                    <a:pt x="5499" y="1321"/>
                    <a:pt x="4803" y="1667"/>
                    <a:pt x="4104" y="2010"/>
                  </a:cubicBezTo>
                  <a:cubicBezTo>
                    <a:pt x="3412" y="2366"/>
                    <a:pt x="2716" y="2713"/>
                    <a:pt x="2027" y="3075"/>
                  </a:cubicBezTo>
                  <a:cubicBezTo>
                    <a:pt x="1348" y="3432"/>
                    <a:pt x="669" y="3791"/>
                    <a:pt x="0" y="4166"/>
                  </a:cubicBezTo>
                  <a:lnTo>
                    <a:pt x="0" y="4170"/>
                  </a:lnTo>
                  <a:cubicBezTo>
                    <a:pt x="702" y="3857"/>
                    <a:pt x="1398" y="3531"/>
                    <a:pt x="2090" y="3198"/>
                  </a:cubicBezTo>
                  <a:cubicBezTo>
                    <a:pt x="2793" y="2865"/>
                    <a:pt x="3488" y="2516"/>
                    <a:pt x="4187" y="2173"/>
                  </a:cubicBezTo>
                  <a:cubicBezTo>
                    <a:pt x="4880" y="1817"/>
                    <a:pt x="5575" y="1471"/>
                    <a:pt x="6264" y="1108"/>
                  </a:cubicBezTo>
                  <a:lnTo>
                    <a:pt x="7296" y="562"/>
                  </a:lnTo>
                  <a:cubicBezTo>
                    <a:pt x="7635" y="376"/>
                    <a:pt x="7978" y="193"/>
                    <a:pt x="8318" y="0"/>
                  </a:cubicBez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5" name="Google Shape;1740;p87">
              <a:extLst>
                <a:ext uri="{FF2B5EF4-FFF2-40B4-BE49-F238E27FC236}">
                  <a16:creationId xmlns:a16="http://schemas.microsoft.com/office/drawing/2014/main" id="{137AB367-F481-4F1C-9C8B-9D53F4C00FE7}"/>
                </a:ext>
              </a:extLst>
            </p:cNvPr>
            <p:cNvSpPr/>
            <p:nvPr/>
          </p:nvSpPr>
          <p:spPr>
            <a:xfrm>
              <a:off x="4587519" y="4544171"/>
              <a:ext cx="3112" cy="2001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27" y="0"/>
                  </a:moveTo>
                  <a:cubicBezTo>
                    <a:pt x="17" y="4"/>
                    <a:pt x="10" y="11"/>
                    <a:pt x="1" y="17"/>
                  </a:cubicBezTo>
                  <a:cubicBezTo>
                    <a:pt x="10" y="11"/>
                    <a:pt x="17" y="8"/>
                    <a:pt x="27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9FB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6" name="Google Shape;1741;p87">
              <a:extLst>
                <a:ext uri="{FF2B5EF4-FFF2-40B4-BE49-F238E27FC236}">
                  <a16:creationId xmlns:a16="http://schemas.microsoft.com/office/drawing/2014/main" id="{75768277-F708-4C08-A15D-91E4A70C6041}"/>
                </a:ext>
              </a:extLst>
            </p:cNvPr>
            <p:cNvSpPr/>
            <p:nvPr/>
          </p:nvSpPr>
          <p:spPr>
            <a:xfrm>
              <a:off x="3446947" y="4231157"/>
              <a:ext cx="324573" cy="146610"/>
            </a:xfrm>
            <a:custGeom>
              <a:avLst/>
              <a:gdLst/>
              <a:ahLst/>
              <a:cxnLst/>
              <a:rect l="l" t="t" r="r" b="b"/>
              <a:pathLst>
                <a:path w="2920" h="1319" extrusionOk="0">
                  <a:moveTo>
                    <a:pt x="2919" y="1"/>
                  </a:moveTo>
                  <a:cubicBezTo>
                    <a:pt x="2919" y="1"/>
                    <a:pt x="141" y="280"/>
                    <a:pt x="71" y="696"/>
                  </a:cubicBezTo>
                  <a:cubicBezTo>
                    <a:pt x="1" y="1113"/>
                    <a:pt x="626" y="1319"/>
                    <a:pt x="626" y="1319"/>
                  </a:cubicBezTo>
                  <a:lnTo>
                    <a:pt x="2919" y="1"/>
                  </a:ln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7" name="Google Shape;1742;p87">
              <a:extLst>
                <a:ext uri="{FF2B5EF4-FFF2-40B4-BE49-F238E27FC236}">
                  <a16:creationId xmlns:a16="http://schemas.microsoft.com/office/drawing/2014/main" id="{5A75D8BE-91BD-4DC4-87F3-C529B9290B45}"/>
                </a:ext>
              </a:extLst>
            </p:cNvPr>
            <p:cNvSpPr/>
            <p:nvPr/>
          </p:nvSpPr>
          <p:spPr>
            <a:xfrm>
              <a:off x="3230081" y="3913030"/>
              <a:ext cx="236316" cy="252650"/>
            </a:xfrm>
            <a:custGeom>
              <a:avLst/>
              <a:gdLst/>
              <a:ahLst/>
              <a:cxnLst/>
              <a:rect l="l" t="t" r="r" b="b"/>
              <a:pathLst>
                <a:path w="2126" h="2273" extrusionOk="0">
                  <a:moveTo>
                    <a:pt x="2022" y="1"/>
                  </a:moveTo>
                  <a:cubicBezTo>
                    <a:pt x="2022" y="1"/>
                    <a:pt x="158" y="1199"/>
                    <a:pt x="58" y="1832"/>
                  </a:cubicBezTo>
                  <a:cubicBezTo>
                    <a:pt x="0" y="2196"/>
                    <a:pt x="335" y="2273"/>
                    <a:pt x="629" y="2273"/>
                  </a:cubicBezTo>
                  <a:cubicBezTo>
                    <a:pt x="845" y="2273"/>
                    <a:pt x="1040" y="2231"/>
                    <a:pt x="1040" y="2231"/>
                  </a:cubicBezTo>
                  <a:cubicBezTo>
                    <a:pt x="1040" y="2231"/>
                    <a:pt x="2125" y="1432"/>
                    <a:pt x="202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8" name="Google Shape;1743;p87">
              <a:extLst>
                <a:ext uri="{FF2B5EF4-FFF2-40B4-BE49-F238E27FC236}">
                  <a16:creationId xmlns:a16="http://schemas.microsoft.com/office/drawing/2014/main" id="{39F87A42-0231-469A-B853-1FC9EBDB17C8}"/>
                </a:ext>
              </a:extLst>
            </p:cNvPr>
            <p:cNvSpPr/>
            <p:nvPr/>
          </p:nvSpPr>
          <p:spPr>
            <a:xfrm>
              <a:off x="3762963" y="2606842"/>
              <a:ext cx="1373320" cy="1011488"/>
            </a:xfrm>
            <a:custGeom>
              <a:avLst/>
              <a:gdLst/>
              <a:ahLst/>
              <a:cxnLst/>
              <a:rect l="l" t="t" r="r" b="b"/>
              <a:pathLst>
                <a:path w="12355" h="9100" extrusionOk="0">
                  <a:moveTo>
                    <a:pt x="4343" y="0"/>
                  </a:moveTo>
                  <a:cubicBezTo>
                    <a:pt x="4343" y="0"/>
                    <a:pt x="1494" y="679"/>
                    <a:pt x="659" y="5179"/>
                  </a:cubicBezTo>
                  <a:cubicBezTo>
                    <a:pt x="0" y="8725"/>
                    <a:pt x="2478" y="9100"/>
                    <a:pt x="3554" y="9100"/>
                  </a:cubicBezTo>
                  <a:cubicBezTo>
                    <a:pt x="3843" y="9100"/>
                    <a:pt x="4030" y="9073"/>
                    <a:pt x="4030" y="9073"/>
                  </a:cubicBezTo>
                  <a:lnTo>
                    <a:pt x="7688" y="6846"/>
                  </a:lnTo>
                  <a:lnTo>
                    <a:pt x="11599" y="5565"/>
                  </a:lnTo>
                  <a:cubicBezTo>
                    <a:pt x="11599" y="5565"/>
                    <a:pt x="12354" y="2420"/>
                    <a:pt x="9629" y="1385"/>
                  </a:cubicBezTo>
                  <a:cubicBezTo>
                    <a:pt x="6906" y="349"/>
                    <a:pt x="4343" y="0"/>
                    <a:pt x="434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39" name="Google Shape;1744;p87">
              <a:extLst>
                <a:ext uri="{FF2B5EF4-FFF2-40B4-BE49-F238E27FC236}">
                  <a16:creationId xmlns:a16="http://schemas.microsoft.com/office/drawing/2014/main" id="{7939A6CA-D53A-4346-8553-77E2B60BA78B}"/>
                </a:ext>
              </a:extLst>
            </p:cNvPr>
            <p:cNvSpPr/>
            <p:nvPr/>
          </p:nvSpPr>
          <p:spPr>
            <a:xfrm>
              <a:off x="3980829" y="1755169"/>
              <a:ext cx="1359314" cy="1075289"/>
            </a:xfrm>
            <a:custGeom>
              <a:avLst/>
              <a:gdLst/>
              <a:ahLst/>
              <a:cxnLst/>
              <a:rect l="l" t="t" r="r" b="b"/>
              <a:pathLst>
                <a:path w="12229" h="9674" extrusionOk="0">
                  <a:moveTo>
                    <a:pt x="4590" y="1"/>
                  </a:moveTo>
                  <a:cubicBezTo>
                    <a:pt x="3625" y="1"/>
                    <a:pt x="2613" y="315"/>
                    <a:pt x="2070" y="1079"/>
                  </a:cubicBezTo>
                  <a:cubicBezTo>
                    <a:pt x="1085" y="2463"/>
                    <a:pt x="1" y="5299"/>
                    <a:pt x="1924" y="7662"/>
                  </a:cubicBezTo>
                  <a:cubicBezTo>
                    <a:pt x="3066" y="9067"/>
                    <a:pt x="5076" y="9609"/>
                    <a:pt x="6873" y="9669"/>
                  </a:cubicBezTo>
                  <a:cubicBezTo>
                    <a:pt x="6954" y="9672"/>
                    <a:pt x="7035" y="9673"/>
                    <a:pt x="7116" y="9673"/>
                  </a:cubicBezTo>
                  <a:cubicBezTo>
                    <a:pt x="8775" y="9673"/>
                    <a:pt x="10465" y="9079"/>
                    <a:pt x="11230" y="7503"/>
                  </a:cubicBezTo>
                  <a:cubicBezTo>
                    <a:pt x="12228" y="5442"/>
                    <a:pt x="11812" y="2896"/>
                    <a:pt x="9769" y="1684"/>
                  </a:cubicBezTo>
                  <a:cubicBezTo>
                    <a:pt x="9769" y="1684"/>
                    <a:pt x="7476" y="327"/>
                    <a:pt x="5133" y="34"/>
                  </a:cubicBezTo>
                  <a:cubicBezTo>
                    <a:pt x="4956" y="12"/>
                    <a:pt x="4774" y="1"/>
                    <a:pt x="459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0" name="Google Shape;1745;p87">
              <a:extLst>
                <a:ext uri="{FF2B5EF4-FFF2-40B4-BE49-F238E27FC236}">
                  <a16:creationId xmlns:a16="http://schemas.microsoft.com/office/drawing/2014/main" id="{1E29143C-2805-46E1-8AD5-907625D1F107}"/>
                </a:ext>
              </a:extLst>
            </p:cNvPr>
            <p:cNvSpPr/>
            <p:nvPr/>
          </p:nvSpPr>
          <p:spPr>
            <a:xfrm>
              <a:off x="4671553" y="1619671"/>
              <a:ext cx="196522" cy="267322"/>
            </a:xfrm>
            <a:custGeom>
              <a:avLst/>
              <a:gdLst/>
              <a:ahLst/>
              <a:cxnLst/>
              <a:rect l="l" t="t" r="r" b="b"/>
              <a:pathLst>
                <a:path w="1768" h="2405" extrusionOk="0">
                  <a:moveTo>
                    <a:pt x="1230" y="0"/>
                  </a:moveTo>
                  <a:cubicBezTo>
                    <a:pt x="796" y="0"/>
                    <a:pt x="792" y="1685"/>
                    <a:pt x="792" y="1685"/>
                  </a:cubicBezTo>
                  <a:cubicBezTo>
                    <a:pt x="792" y="1685"/>
                    <a:pt x="764" y="248"/>
                    <a:pt x="405" y="248"/>
                  </a:cubicBezTo>
                  <a:cubicBezTo>
                    <a:pt x="397" y="248"/>
                    <a:pt x="388" y="249"/>
                    <a:pt x="380" y="251"/>
                  </a:cubicBezTo>
                  <a:cubicBezTo>
                    <a:pt x="0" y="321"/>
                    <a:pt x="213" y="1882"/>
                    <a:pt x="213" y="1882"/>
                  </a:cubicBezTo>
                  <a:lnTo>
                    <a:pt x="1075" y="2404"/>
                  </a:lnTo>
                  <a:cubicBezTo>
                    <a:pt x="1075" y="2404"/>
                    <a:pt x="1767" y="148"/>
                    <a:pt x="1282" y="8"/>
                  </a:cubicBezTo>
                  <a:cubicBezTo>
                    <a:pt x="1264" y="3"/>
                    <a:pt x="1246" y="0"/>
                    <a:pt x="123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1" name="Google Shape;1746;p87">
              <a:extLst>
                <a:ext uri="{FF2B5EF4-FFF2-40B4-BE49-F238E27FC236}">
                  <a16:creationId xmlns:a16="http://schemas.microsoft.com/office/drawing/2014/main" id="{B8EC90F1-97EE-4B41-AFB3-436D7FC77FA3}"/>
                </a:ext>
              </a:extLst>
            </p:cNvPr>
            <p:cNvSpPr/>
            <p:nvPr/>
          </p:nvSpPr>
          <p:spPr>
            <a:xfrm>
              <a:off x="4779708" y="663845"/>
              <a:ext cx="964381" cy="1606154"/>
            </a:xfrm>
            <a:custGeom>
              <a:avLst/>
              <a:gdLst/>
              <a:ahLst/>
              <a:cxnLst/>
              <a:rect l="l" t="t" r="r" b="b"/>
              <a:pathLst>
                <a:path w="8676" h="14450" extrusionOk="0">
                  <a:moveTo>
                    <a:pt x="6344" y="1"/>
                  </a:moveTo>
                  <a:cubicBezTo>
                    <a:pt x="4213" y="1"/>
                    <a:pt x="1" y="5356"/>
                    <a:pt x="1663" y="11383"/>
                  </a:cubicBezTo>
                  <a:cubicBezTo>
                    <a:pt x="2304" y="13708"/>
                    <a:pt x="2659" y="14449"/>
                    <a:pt x="2850" y="14449"/>
                  </a:cubicBezTo>
                  <a:cubicBezTo>
                    <a:pt x="3187" y="14449"/>
                    <a:pt x="3018" y="12149"/>
                    <a:pt x="3018" y="12149"/>
                  </a:cubicBezTo>
                  <a:cubicBezTo>
                    <a:pt x="3018" y="12149"/>
                    <a:pt x="2079" y="8817"/>
                    <a:pt x="4405" y="6108"/>
                  </a:cubicBezTo>
                  <a:cubicBezTo>
                    <a:pt x="6732" y="3402"/>
                    <a:pt x="8676" y="833"/>
                    <a:pt x="6732" y="71"/>
                  </a:cubicBezTo>
                  <a:cubicBezTo>
                    <a:pt x="6613" y="24"/>
                    <a:pt x="6483" y="1"/>
                    <a:pt x="6344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2" name="Google Shape;1747;p87">
              <a:extLst>
                <a:ext uri="{FF2B5EF4-FFF2-40B4-BE49-F238E27FC236}">
                  <a16:creationId xmlns:a16="http://schemas.microsoft.com/office/drawing/2014/main" id="{309634F5-8785-483E-A487-8AE31CC4A1BD}"/>
                </a:ext>
              </a:extLst>
            </p:cNvPr>
            <p:cNvSpPr/>
            <p:nvPr/>
          </p:nvSpPr>
          <p:spPr>
            <a:xfrm>
              <a:off x="4166126" y="401407"/>
              <a:ext cx="426613" cy="1431533"/>
            </a:xfrm>
            <a:custGeom>
              <a:avLst/>
              <a:gdLst/>
              <a:ahLst/>
              <a:cxnLst/>
              <a:rect l="l" t="t" r="r" b="b"/>
              <a:pathLst>
                <a:path w="3838" h="12879" extrusionOk="0">
                  <a:moveTo>
                    <a:pt x="2829" y="1"/>
                  </a:moveTo>
                  <a:cubicBezTo>
                    <a:pt x="2818" y="1"/>
                    <a:pt x="2807" y="1"/>
                    <a:pt x="2796" y="2"/>
                  </a:cubicBezTo>
                  <a:cubicBezTo>
                    <a:pt x="2188" y="35"/>
                    <a:pt x="1" y="3367"/>
                    <a:pt x="1006" y="7151"/>
                  </a:cubicBezTo>
                  <a:cubicBezTo>
                    <a:pt x="2011" y="10935"/>
                    <a:pt x="3226" y="12879"/>
                    <a:pt x="3226" y="12879"/>
                  </a:cubicBezTo>
                  <a:lnTo>
                    <a:pt x="3646" y="12529"/>
                  </a:lnTo>
                  <a:cubicBezTo>
                    <a:pt x="3575" y="12426"/>
                    <a:pt x="2254" y="8155"/>
                    <a:pt x="3053" y="4548"/>
                  </a:cubicBezTo>
                  <a:cubicBezTo>
                    <a:pt x="3837" y="1002"/>
                    <a:pt x="3425" y="1"/>
                    <a:pt x="2829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3" name="Google Shape;1748;p87">
              <a:extLst>
                <a:ext uri="{FF2B5EF4-FFF2-40B4-BE49-F238E27FC236}">
                  <a16:creationId xmlns:a16="http://schemas.microsoft.com/office/drawing/2014/main" id="{C279DB3C-2A5A-46FD-91EC-C48B8FFEDEE5}"/>
                </a:ext>
              </a:extLst>
            </p:cNvPr>
            <p:cNvSpPr/>
            <p:nvPr/>
          </p:nvSpPr>
          <p:spPr>
            <a:xfrm>
              <a:off x="3355576" y="3298896"/>
              <a:ext cx="1442903" cy="1131977"/>
            </a:xfrm>
            <a:custGeom>
              <a:avLst/>
              <a:gdLst/>
              <a:ahLst/>
              <a:cxnLst/>
              <a:rect l="l" t="t" r="r" b="b"/>
              <a:pathLst>
                <a:path w="12981" h="10184" extrusionOk="0">
                  <a:moveTo>
                    <a:pt x="11783" y="1"/>
                  </a:moveTo>
                  <a:cubicBezTo>
                    <a:pt x="11783" y="1"/>
                    <a:pt x="6155" y="1375"/>
                    <a:pt x="4128" y="2730"/>
                  </a:cubicBezTo>
                  <a:cubicBezTo>
                    <a:pt x="2104" y="4085"/>
                    <a:pt x="3928" y="8212"/>
                    <a:pt x="3502" y="8541"/>
                  </a:cubicBezTo>
                  <a:cubicBezTo>
                    <a:pt x="3079" y="8867"/>
                    <a:pt x="1" y="9556"/>
                    <a:pt x="1149" y="10079"/>
                  </a:cubicBezTo>
                  <a:cubicBezTo>
                    <a:pt x="1309" y="10152"/>
                    <a:pt x="1507" y="10183"/>
                    <a:pt x="1730" y="10183"/>
                  </a:cubicBezTo>
                  <a:cubicBezTo>
                    <a:pt x="3095" y="10183"/>
                    <a:pt x="5369" y="8997"/>
                    <a:pt x="5369" y="8997"/>
                  </a:cubicBezTo>
                  <a:cubicBezTo>
                    <a:pt x="5369" y="8997"/>
                    <a:pt x="5236" y="6904"/>
                    <a:pt x="5825" y="5496"/>
                  </a:cubicBezTo>
                  <a:cubicBezTo>
                    <a:pt x="6414" y="4091"/>
                    <a:pt x="7985" y="4681"/>
                    <a:pt x="10485" y="4188"/>
                  </a:cubicBezTo>
                  <a:cubicBezTo>
                    <a:pt x="12981" y="3699"/>
                    <a:pt x="12861" y="1079"/>
                    <a:pt x="12861" y="1079"/>
                  </a:cubicBezTo>
                  <a:lnTo>
                    <a:pt x="11783" y="1"/>
                  </a:ln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4" name="Google Shape;1749;p87">
              <a:extLst>
                <a:ext uri="{FF2B5EF4-FFF2-40B4-BE49-F238E27FC236}">
                  <a16:creationId xmlns:a16="http://schemas.microsoft.com/office/drawing/2014/main" id="{E2B873AF-C2EE-4DBD-B076-63D8212F550F}"/>
                </a:ext>
              </a:extLst>
            </p:cNvPr>
            <p:cNvSpPr/>
            <p:nvPr/>
          </p:nvSpPr>
          <p:spPr>
            <a:xfrm>
              <a:off x="3500635" y="2600729"/>
              <a:ext cx="769637" cy="495629"/>
            </a:xfrm>
            <a:custGeom>
              <a:avLst/>
              <a:gdLst/>
              <a:ahLst/>
              <a:cxnLst/>
              <a:rect l="l" t="t" r="r" b="b"/>
              <a:pathLst>
                <a:path w="6924" h="4459" extrusionOk="0">
                  <a:moveTo>
                    <a:pt x="6068" y="0"/>
                  </a:moveTo>
                  <a:cubicBezTo>
                    <a:pt x="5045" y="0"/>
                    <a:pt x="3262" y="329"/>
                    <a:pt x="1608" y="2255"/>
                  </a:cubicBezTo>
                  <a:cubicBezTo>
                    <a:pt x="1" y="4122"/>
                    <a:pt x="1110" y="4459"/>
                    <a:pt x="2119" y="4459"/>
                  </a:cubicBezTo>
                  <a:cubicBezTo>
                    <a:pt x="2687" y="4459"/>
                    <a:pt x="3222" y="4352"/>
                    <a:pt x="3222" y="4352"/>
                  </a:cubicBezTo>
                  <a:lnTo>
                    <a:pt x="6923" y="88"/>
                  </a:lnTo>
                  <a:cubicBezTo>
                    <a:pt x="6923" y="88"/>
                    <a:pt x="6597" y="0"/>
                    <a:pt x="6068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5" name="Google Shape;1750;p87">
              <a:extLst>
                <a:ext uri="{FF2B5EF4-FFF2-40B4-BE49-F238E27FC236}">
                  <a16:creationId xmlns:a16="http://schemas.microsoft.com/office/drawing/2014/main" id="{243C1D48-B82F-4D29-B45A-716063226465}"/>
                </a:ext>
              </a:extLst>
            </p:cNvPr>
            <p:cNvSpPr/>
            <p:nvPr/>
          </p:nvSpPr>
          <p:spPr>
            <a:xfrm>
              <a:off x="3211740" y="3219420"/>
              <a:ext cx="914250" cy="1013488"/>
            </a:xfrm>
            <a:custGeom>
              <a:avLst/>
              <a:gdLst/>
              <a:ahLst/>
              <a:cxnLst/>
              <a:rect l="l" t="t" r="r" b="b"/>
              <a:pathLst>
                <a:path w="8225" h="9118" extrusionOk="0">
                  <a:moveTo>
                    <a:pt x="4040" y="1"/>
                  </a:moveTo>
                  <a:cubicBezTo>
                    <a:pt x="4040" y="1"/>
                    <a:pt x="836" y="41"/>
                    <a:pt x="419" y="2387"/>
                  </a:cubicBezTo>
                  <a:cubicBezTo>
                    <a:pt x="0" y="4730"/>
                    <a:pt x="2011" y="6527"/>
                    <a:pt x="2011" y="6527"/>
                  </a:cubicBezTo>
                  <a:cubicBezTo>
                    <a:pt x="2011" y="6527"/>
                    <a:pt x="1045" y="8161"/>
                    <a:pt x="542" y="8620"/>
                  </a:cubicBezTo>
                  <a:cubicBezTo>
                    <a:pt x="258" y="8882"/>
                    <a:pt x="474" y="9117"/>
                    <a:pt x="860" y="9117"/>
                  </a:cubicBezTo>
                  <a:cubicBezTo>
                    <a:pt x="1152" y="9117"/>
                    <a:pt x="1541" y="8982"/>
                    <a:pt x="1884" y="8620"/>
                  </a:cubicBezTo>
                  <a:cubicBezTo>
                    <a:pt x="2679" y="7785"/>
                    <a:pt x="2982" y="6321"/>
                    <a:pt x="2982" y="6321"/>
                  </a:cubicBezTo>
                  <a:cubicBezTo>
                    <a:pt x="2982" y="6321"/>
                    <a:pt x="2227" y="2158"/>
                    <a:pt x="5226" y="1598"/>
                  </a:cubicBezTo>
                  <a:cubicBezTo>
                    <a:pt x="8224" y="1039"/>
                    <a:pt x="4040" y="1"/>
                    <a:pt x="404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6" name="Google Shape;1751;p87">
              <a:extLst>
                <a:ext uri="{FF2B5EF4-FFF2-40B4-BE49-F238E27FC236}">
                  <a16:creationId xmlns:a16="http://schemas.microsoft.com/office/drawing/2014/main" id="{16DCF3E0-3A7F-42B4-83CE-E37960093106}"/>
                </a:ext>
              </a:extLst>
            </p:cNvPr>
            <p:cNvSpPr/>
            <p:nvPr/>
          </p:nvSpPr>
          <p:spPr>
            <a:xfrm>
              <a:off x="4189914" y="2309724"/>
              <a:ext cx="84811" cy="75361"/>
            </a:xfrm>
            <a:custGeom>
              <a:avLst/>
              <a:gdLst/>
              <a:ahLst/>
              <a:cxnLst/>
              <a:rect l="l" t="t" r="r" b="b"/>
              <a:pathLst>
                <a:path w="763" h="678" extrusionOk="0">
                  <a:moveTo>
                    <a:pt x="379" y="1"/>
                  </a:moveTo>
                  <a:cubicBezTo>
                    <a:pt x="240" y="1"/>
                    <a:pt x="110" y="88"/>
                    <a:pt x="60" y="230"/>
                  </a:cubicBezTo>
                  <a:cubicBezTo>
                    <a:pt x="0" y="406"/>
                    <a:pt x="93" y="600"/>
                    <a:pt x="269" y="660"/>
                  </a:cubicBezTo>
                  <a:cubicBezTo>
                    <a:pt x="306" y="672"/>
                    <a:pt x="343" y="678"/>
                    <a:pt x="380" y="678"/>
                  </a:cubicBezTo>
                  <a:cubicBezTo>
                    <a:pt x="523" y="678"/>
                    <a:pt x="655" y="590"/>
                    <a:pt x="702" y="450"/>
                  </a:cubicBezTo>
                  <a:cubicBezTo>
                    <a:pt x="762" y="273"/>
                    <a:pt x="669" y="81"/>
                    <a:pt x="492" y="21"/>
                  </a:cubicBezTo>
                  <a:cubicBezTo>
                    <a:pt x="455" y="7"/>
                    <a:pt x="41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7" name="Google Shape;1752;p87">
              <a:extLst>
                <a:ext uri="{FF2B5EF4-FFF2-40B4-BE49-F238E27FC236}">
                  <a16:creationId xmlns:a16="http://schemas.microsoft.com/office/drawing/2014/main" id="{BEFB6910-CDC1-46D4-A87E-AA9548DBFCC2}"/>
                </a:ext>
              </a:extLst>
            </p:cNvPr>
            <p:cNvSpPr/>
            <p:nvPr/>
          </p:nvSpPr>
          <p:spPr>
            <a:xfrm>
              <a:off x="4807608" y="2552599"/>
              <a:ext cx="84811" cy="75584"/>
            </a:xfrm>
            <a:custGeom>
              <a:avLst/>
              <a:gdLst/>
              <a:ahLst/>
              <a:cxnLst/>
              <a:rect l="l" t="t" r="r" b="b"/>
              <a:pathLst>
                <a:path w="763" h="680" extrusionOk="0">
                  <a:moveTo>
                    <a:pt x="384" y="1"/>
                  </a:moveTo>
                  <a:cubicBezTo>
                    <a:pt x="243" y="1"/>
                    <a:pt x="111" y="88"/>
                    <a:pt x="61" y="229"/>
                  </a:cubicBezTo>
                  <a:cubicBezTo>
                    <a:pt x="1" y="409"/>
                    <a:pt x="94" y="601"/>
                    <a:pt x="271" y="661"/>
                  </a:cubicBezTo>
                  <a:cubicBezTo>
                    <a:pt x="308" y="673"/>
                    <a:pt x="345" y="679"/>
                    <a:pt x="382" y="679"/>
                  </a:cubicBezTo>
                  <a:cubicBezTo>
                    <a:pt x="524" y="679"/>
                    <a:pt x="655" y="592"/>
                    <a:pt x="703" y="452"/>
                  </a:cubicBezTo>
                  <a:cubicBezTo>
                    <a:pt x="763" y="275"/>
                    <a:pt x="670" y="82"/>
                    <a:pt x="494" y="19"/>
                  </a:cubicBezTo>
                  <a:cubicBezTo>
                    <a:pt x="457" y="6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8" name="Google Shape;1753;p87">
              <a:extLst>
                <a:ext uri="{FF2B5EF4-FFF2-40B4-BE49-F238E27FC236}">
                  <a16:creationId xmlns:a16="http://schemas.microsoft.com/office/drawing/2014/main" id="{7FAB5EA6-8630-4CBA-8DD3-35E4ABF778F0}"/>
                </a:ext>
              </a:extLst>
            </p:cNvPr>
            <p:cNvSpPr/>
            <p:nvPr/>
          </p:nvSpPr>
          <p:spPr>
            <a:xfrm>
              <a:off x="4914873" y="1279646"/>
              <a:ext cx="213306" cy="651354"/>
            </a:xfrm>
            <a:custGeom>
              <a:avLst/>
              <a:gdLst/>
              <a:ahLst/>
              <a:cxnLst/>
              <a:rect l="l" t="t" r="r" b="b"/>
              <a:pathLst>
                <a:path w="1919" h="5860" extrusionOk="0">
                  <a:moveTo>
                    <a:pt x="1673" y="1"/>
                  </a:moveTo>
                  <a:cubicBezTo>
                    <a:pt x="1544" y="1"/>
                    <a:pt x="1389" y="71"/>
                    <a:pt x="1289" y="155"/>
                  </a:cubicBezTo>
                  <a:cubicBezTo>
                    <a:pt x="1089" y="318"/>
                    <a:pt x="919" y="538"/>
                    <a:pt x="784" y="758"/>
                  </a:cubicBezTo>
                  <a:cubicBezTo>
                    <a:pt x="1" y="2022"/>
                    <a:pt x="673" y="5617"/>
                    <a:pt x="673" y="5617"/>
                  </a:cubicBezTo>
                  <a:lnTo>
                    <a:pt x="1026" y="5859"/>
                  </a:lnTo>
                  <a:cubicBezTo>
                    <a:pt x="1010" y="4918"/>
                    <a:pt x="990" y="3973"/>
                    <a:pt x="1099" y="3037"/>
                  </a:cubicBezTo>
                  <a:cubicBezTo>
                    <a:pt x="1203" y="2145"/>
                    <a:pt x="1462" y="1366"/>
                    <a:pt x="1822" y="551"/>
                  </a:cubicBezTo>
                  <a:cubicBezTo>
                    <a:pt x="1858" y="474"/>
                    <a:pt x="1888" y="394"/>
                    <a:pt x="1898" y="311"/>
                  </a:cubicBezTo>
                  <a:cubicBezTo>
                    <a:pt x="1918" y="81"/>
                    <a:pt x="1810" y="1"/>
                    <a:pt x="16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49" name="Google Shape;1754;p87">
              <a:extLst>
                <a:ext uri="{FF2B5EF4-FFF2-40B4-BE49-F238E27FC236}">
                  <a16:creationId xmlns:a16="http://schemas.microsoft.com/office/drawing/2014/main" id="{8A110F11-2073-4ECB-8C4D-2E26A613E368}"/>
                </a:ext>
              </a:extLst>
            </p:cNvPr>
            <p:cNvSpPr/>
            <p:nvPr/>
          </p:nvSpPr>
          <p:spPr>
            <a:xfrm>
              <a:off x="4339307" y="1144370"/>
              <a:ext cx="204303" cy="619453"/>
            </a:xfrm>
            <a:custGeom>
              <a:avLst/>
              <a:gdLst/>
              <a:ahLst/>
              <a:cxnLst/>
              <a:rect l="l" t="t" r="r" b="b"/>
              <a:pathLst>
                <a:path w="1838" h="5573" extrusionOk="0">
                  <a:moveTo>
                    <a:pt x="515" y="1"/>
                  </a:moveTo>
                  <a:cubicBezTo>
                    <a:pt x="271" y="1"/>
                    <a:pt x="1" y="939"/>
                    <a:pt x="500" y="2514"/>
                  </a:cubicBezTo>
                  <a:cubicBezTo>
                    <a:pt x="1232" y="4826"/>
                    <a:pt x="1595" y="5505"/>
                    <a:pt x="1595" y="5505"/>
                  </a:cubicBezTo>
                  <a:lnTo>
                    <a:pt x="1837" y="5572"/>
                  </a:lnTo>
                  <a:cubicBezTo>
                    <a:pt x="1824" y="5536"/>
                    <a:pt x="822" y="2038"/>
                    <a:pt x="759" y="650"/>
                  </a:cubicBezTo>
                  <a:cubicBezTo>
                    <a:pt x="738" y="207"/>
                    <a:pt x="629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0" name="Google Shape;1755;p87">
              <a:extLst>
                <a:ext uri="{FF2B5EF4-FFF2-40B4-BE49-F238E27FC236}">
                  <a16:creationId xmlns:a16="http://schemas.microsoft.com/office/drawing/2014/main" id="{E0C38130-5C30-4614-A750-E1622595B7F2}"/>
                </a:ext>
              </a:extLst>
            </p:cNvPr>
            <p:cNvSpPr/>
            <p:nvPr/>
          </p:nvSpPr>
          <p:spPr>
            <a:xfrm>
              <a:off x="4386660" y="2384976"/>
              <a:ext cx="215196" cy="334124"/>
            </a:xfrm>
            <a:custGeom>
              <a:avLst/>
              <a:gdLst/>
              <a:ahLst/>
              <a:cxnLst/>
              <a:rect l="l" t="t" r="r" b="b"/>
              <a:pathLst>
                <a:path w="1936" h="3006" extrusionOk="0">
                  <a:moveTo>
                    <a:pt x="987" y="1"/>
                  </a:moveTo>
                  <a:cubicBezTo>
                    <a:pt x="933" y="1"/>
                    <a:pt x="877" y="5"/>
                    <a:pt x="819" y="15"/>
                  </a:cubicBezTo>
                  <a:cubicBezTo>
                    <a:pt x="566" y="63"/>
                    <a:pt x="336" y="222"/>
                    <a:pt x="207" y="442"/>
                  </a:cubicBezTo>
                  <a:cubicBezTo>
                    <a:pt x="87" y="642"/>
                    <a:pt x="54" y="878"/>
                    <a:pt x="34" y="1107"/>
                  </a:cubicBezTo>
                  <a:cubicBezTo>
                    <a:pt x="4" y="1427"/>
                    <a:pt x="0" y="1750"/>
                    <a:pt x="20" y="2069"/>
                  </a:cubicBezTo>
                  <a:cubicBezTo>
                    <a:pt x="27" y="2209"/>
                    <a:pt x="44" y="2352"/>
                    <a:pt x="104" y="2479"/>
                  </a:cubicBezTo>
                  <a:cubicBezTo>
                    <a:pt x="184" y="2639"/>
                    <a:pt x="330" y="2755"/>
                    <a:pt x="483" y="2845"/>
                  </a:cubicBezTo>
                  <a:cubicBezTo>
                    <a:pt x="630" y="2933"/>
                    <a:pt x="803" y="3005"/>
                    <a:pt x="970" y="3005"/>
                  </a:cubicBezTo>
                  <a:cubicBezTo>
                    <a:pt x="1029" y="3005"/>
                    <a:pt x="1088" y="2996"/>
                    <a:pt x="1146" y="2975"/>
                  </a:cubicBezTo>
                  <a:cubicBezTo>
                    <a:pt x="1728" y="2755"/>
                    <a:pt x="1808" y="1770"/>
                    <a:pt x="1864" y="1261"/>
                  </a:cubicBezTo>
                  <a:cubicBezTo>
                    <a:pt x="1935" y="680"/>
                    <a:pt x="1626" y="1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1" name="Google Shape;1756;p87">
              <a:extLst>
                <a:ext uri="{FF2B5EF4-FFF2-40B4-BE49-F238E27FC236}">
                  <a16:creationId xmlns:a16="http://schemas.microsoft.com/office/drawing/2014/main" id="{D70A39FA-22FF-423C-A65B-BC6F29847676}"/>
                </a:ext>
              </a:extLst>
            </p:cNvPr>
            <p:cNvSpPr/>
            <p:nvPr/>
          </p:nvSpPr>
          <p:spPr>
            <a:xfrm>
              <a:off x="4446240" y="2434440"/>
              <a:ext cx="99595" cy="68915"/>
            </a:xfrm>
            <a:custGeom>
              <a:avLst/>
              <a:gdLst/>
              <a:ahLst/>
              <a:cxnLst/>
              <a:rect l="l" t="t" r="r" b="b"/>
              <a:pathLst>
                <a:path w="896" h="620" extrusionOk="0">
                  <a:moveTo>
                    <a:pt x="198" y="1"/>
                  </a:moveTo>
                  <a:cubicBezTo>
                    <a:pt x="189" y="1"/>
                    <a:pt x="180" y="2"/>
                    <a:pt x="170" y="3"/>
                  </a:cubicBezTo>
                  <a:cubicBezTo>
                    <a:pt x="0" y="40"/>
                    <a:pt x="403" y="619"/>
                    <a:pt x="403" y="619"/>
                  </a:cubicBezTo>
                  <a:cubicBezTo>
                    <a:pt x="403" y="619"/>
                    <a:pt x="895" y="493"/>
                    <a:pt x="789" y="309"/>
                  </a:cubicBezTo>
                  <a:cubicBezTo>
                    <a:pt x="747" y="234"/>
                    <a:pt x="684" y="212"/>
                    <a:pt x="626" y="212"/>
                  </a:cubicBezTo>
                  <a:cubicBezTo>
                    <a:pt x="542" y="212"/>
                    <a:pt x="467" y="257"/>
                    <a:pt x="467" y="257"/>
                  </a:cubicBezTo>
                  <a:cubicBezTo>
                    <a:pt x="467" y="257"/>
                    <a:pt x="353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2" name="Google Shape;1757;p87">
              <a:extLst>
                <a:ext uri="{FF2B5EF4-FFF2-40B4-BE49-F238E27FC236}">
                  <a16:creationId xmlns:a16="http://schemas.microsoft.com/office/drawing/2014/main" id="{7521FDF8-4AA8-4637-A20E-6BC99D018F31}"/>
                </a:ext>
              </a:extLst>
            </p:cNvPr>
            <p:cNvSpPr/>
            <p:nvPr/>
          </p:nvSpPr>
          <p:spPr>
            <a:xfrm>
              <a:off x="4427343" y="2543928"/>
              <a:ext cx="87034" cy="60356"/>
            </a:xfrm>
            <a:custGeom>
              <a:avLst/>
              <a:gdLst/>
              <a:ahLst/>
              <a:cxnLst/>
              <a:rect l="l" t="t" r="r" b="b"/>
              <a:pathLst>
                <a:path w="783" h="543" extrusionOk="0">
                  <a:moveTo>
                    <a:pt x="443" y="0"/>
                  </a:moveTo>
                  <a:lnTo>
                    <a:pt x="387" y="27"/>
                  </a:lnTo>
                  <a:cubicBezTo>
                    <a:pt x="317" y="54"/>
                    <a:pt x="250" y="90"/>
                    <a:pt x="187" y="130"/>
                  </a:cubicBezTo>
                  <a:cubicBezTo>
                    <a:pt x="121" y="173"/>
                    <a:pt x="57" y="217"/>
                    <a:pt x="1" y="276"/>
                  </a:cubicBezTo>
                  <a:cubicBezTo>
                    <a:pt x="11" y="277"/>
                    <a:pt x="22" y="277"/>
                    <a:pt x="32" y="277"/>
                  </a:cubicBezTo>
                  <a:cubicBezTo>
                    <a:pt x="104" y="277"/>
                    <a:pt x="170" y="268"/>
                    <a:pt x="237" y="253"/>
                  </a:cubicBezTo>
                  <a:cubicBezTo>
                    <a:pt x="288" y="244"/>
                    <a:pt x="339" y="231"/>
                    <a:pt x="388" y="216"/>
                  </a:cubicBezTo>
                  <a:lnTo>
                    <a:pt x="388" y="216"/>
                  </a:lnTo>
                  <a:cubicBezTo>
                    <a:pt x="436" y="272"/>
                    <a:pt x="488" y="324"/>
                    <a:pt x="543" y="376"/>
                  </a:cubicBezTo>
                  <a:cubicBezTo>
                    <a:pt x="617" y="436"/>
                    <a:pt x="689" y="496"/>
                    <a:pt x="783" y="542"/>
                  </a:cubicBezTo>
                  <a:cubicBezTo>
                    <a:pt x="756" y="443"/>
                    <a:pt x="709" y="356"/>
                    <a:pt x="660" y="276"/>
                  </a:cubicBezTo>
                  <a:cubicBezTo>
                    <a:pt x="609" y="197"/>
                    <a:pt x="553" y="120"/>
                    <a:pt x="490" y="50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3" name="Google Shape;1758;p87">
              <a:extLst>
                <a:ext uri="{FF2B5EF4-FFF2-40B4-BE49-F238E27FC236}">
                  <a16:creationId xmlns:a16="http://schemas.microsoft.com/office/drawing/2014/main" id="{9F85EF23-F911-4CCE-82C4-63351EF59F8A}"/>
                </a:ext>
              </a:extLst>
            </p:cNvPr>
            <p:cNvSpPr/>
            <p:nvPr/>
          </p:nvSpPr>
          <p:spPr>
            <a:xfrm>
              <a:off x="4210589" y="1717376"/>
              <a:ext cx="122826" cy="144498"/>
            </a:xfrm>
            <a:custGeom>
              <a:avLst/>
              <a:gdLst/>
              <a:ahLst/>
              <a:cxnLst/>
              <a:rect l="l" t="t" r="r" b="b"/>
              <a:pathLst>
                <a:path w="1105" h="1300" extrusionOk="0">
                  <a:moveTo>
                    <a:pt x="681" y="1"/>
                  </a:moveTo>
                  <a:cubicBezTo>
                    <a:pt x="678" y="1"/>
                    <a:pt x="675" y="1"/>
                    <a:pt x="673" y="1"/>
                  </a:cubicBezTo>
                  <a:cubicBezTo>
                    <a:pt x="413" y="21"/>
                    <a:pt x="889" y="1126"/>
                    <a:pt x="889" y="1126"/>
                  </a:cubicBezTo>
                  <a:cubicBezTo>
                    <a:pt x="889" y="1126"/>
                    <a:pt x="437" y="412"/>
                    <a:pt x="227" y="412"/>
                  </a:cubicBezTo>
                  <a:cubicBezTo>
                    <a:pt x="216" y="412"/>
                    <a:pt x="206" y="413"/>
                    <a:pt x="197" y="417"/>
                  </a:cubicBezTo>
                  <a:cubicBezTo>
                    <a:pt x="0" y="497"/>
                    <a:pt x="650" y="1299"/>
                    <a:pt x="650" y="1299"/>
                  </a:cubicBezTo>
                  <a:lnTo>
                    <a:pt x="1105" y="1040"/>
                  </a:lnTo>
                  <a:cubicBezTo>
                    <a:pt x="1105" y="1040"/>
                    <a:pt x="936" y="1"/>
                    <a:pt x="681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4" name="Google Shape;1759;p87">
              <a:extLst>
                <a:ext uri="{FF2B5EF4-FFF2-40B4-BE49-F238E27FC236}">
                  <a16:creationId xmlns:a16="http://schemas.microsoft.com/office/drawing/2014/main" id="{A433CF23-5640-43BA-8B3F-19CB782FBB0D}"/>
                </a:ext>
              </a:extLst>
            </p:cNvPr>
            <p:cNvSpPr/>
            <p:nvPr/>
          </p:nvSpPr>
          <p:spPr>
            <a:xfrm>
              <a:off x="5030365" y="2666755"/>
              <a:ext cx="300897" cy="239534"/>
            </a:xfrm>
            <a:custGeom>
              <a:avLst/>
              <a:gdLst/>
              <a:ahLst/>
              <a:cxnLst/>
              <a:rect l="l" t="t" r="r" b="b"/>
              <a:pathLst>
                <a:path w="2707" h="2155" extrusionOk="0">
                  <a:moveTo>
                    <a:pt x="367" y="1"/>
                  </a:moveTo>
                  <a:lnTo>
                    <a:pt x="0" y="516"/>
                  </a:lnTo>
                  <a:cubicBezTo>
                    <a:pt x="0" y="516"/>
                    <a:pt x="604" y="2154"/>
                    <a:pt x="1020" y="2154"/>
                  </a:cubicBezTo>
                  <a:cubicBezTo>
                    <a:pt x="1032" y="2154"/>
                    <a:pt x="1044" y="2153"/>
                    <a:pt x="1055" y="2150"/>
                  </a:cubicBezTo>
                  <a:cubicBezTo>
                    <a:pt x="1471" y="2050"/>
                    <a:pt x="367" y="516"/>
                    <a:pt x="367" y="516"/>
                  </a:cubicBezTo>
                  <a:lnTo>
                    <a:pt x="367" y="516"/>
                  </a:lnTo>
                  <a:cubicBezTo>
                    <a:pt x="367" y="516"/>
                    <a:pt x="1412" y="1544"/>
                    <a:pt x="1774" y="1544"/>
                  </a:cubicBezTo>
                  <a:cubicBezTo>
                    <a:pt x="1808" y="1544"/>
                    <a:pt x="1837" y="1535"/>
                    <a:pt x="1857" y="1514"/>
                  </a:cubicBezTo>
                  <a:cubicBezTo>
                    <a:pt x="2094" y="1279"/>
                    <a:pt x="570" y="316"/>
                    <a:pt x="570" y="316"/>
                  </a:cubicBezTo>
                  <a:lnTo>
                    <a:pt x="570" y="316"/>
                  </a:lnTo>
                  <a:cubicBezTo>
                    <a:pt x="570" y="316"/>
                    <a:pt x="1600" y="518"/>
                    <a:pt x="2230" y="518"/>
                  </a:cubicBezTo>
                  <a:cubicBezTo>
                    <a:pt x="2507" y="518"/>
                    <a:pt x="2706" y="479"/>
                    <a:pt x="2706" y="366"/>
                  </a:cubicBezTo>
                  <a:cubicBezTo>
                    <a:pt x="2706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5" name="Google Shape;1760;p87">
              <a:extLst>
                <a:ext uri="{FF2B5EF4-FFF2-40B4-BE49-F238E27FC236}">
                  <a16:creationId xmlns:a16="http://schemas.microsoft.com/office/drawing/2014/main" id="{883FA563-347B-4AAF-B75F-AAF6B41D8B0E}"/>
                </a:ext>
              </a:extLst>
            </p:cNvPr>
            <p:cNvSpPr/>
            <p:nvPr/>
          </p:nvSpPr>
          <p:spPr>
            <a:xfrm>
              <a:off x="3832658" y="2164666"/>
              <a:ext cx="335466" cy="225417"/>
            </a:xfrm>
            <a:custGeom>
              <a:avLst/>
              <a:gdLst/>
              <a:ahLst/>
              <a:cxnLst/>
              <a:rect l="l" t="t" r="r" b="b"/>
              <a:pathLst>
                <a:path w="3018" h="2028" extrusionOk="0">
                  <a:moveTo>
                    <a:pt x="823" y="0"/>
                  </a:moveTo>
                  <a:cubicBezTo>
                    <a:pt x="808" y="0"/>
                    <a:pt x="794" y="2"/>
                    <a:pt x="781" y="5"/>
                  </a:cubicBezTo>
                  <a:cubicBezTo>
                    <a:pt x="319" y="104"/>
                    <a:pt x="2025" y="1442"/>
                    <a:pt x="2025" y="1442"/>
                  </a:cubicBezTo>
                  <a:cubicBezTo>
                    <a:pt x="2025" y="1442"/>
                    <a:pt x="802" y="893"/>
                    <a:pt x="365" y="893"/>
                  </a:cubicBezTo>
                  <a:cubicBezTo>
                    <a:pt x="288" y="893"/>
                    <a:pt x="236" y="910"/>
                    <a:pt x="219" y="949"/>
                  </a:cubicBezTo>
                  <a:cubicBezTo>
                    <a:pt x="105" y="1212"/>
                    <a:pt x="2025" y="1808"/>
                    <a:pt x="2025" y="1808"/>
                  </a:cubicBezTo>
                  <a:cubicBezTo>
                    <a:pt x="2025" y="1808"/>
                    <a:pt x="1106" y="1654"/>
                    <a:pt x="512" y="1654"/>
                  </a:cubicBezTo>
                  <a:cubicBezTo>
                    <a:pt x="215" y="1654"/>
                    <a:pt x="0" y="1693"/>
                    <a:pt x="22" y="1808"/>
                  </a:cubicBezTo>
                  <a:cubicBezTo>
                    <a:pt x="56" y="1984"/>
                    <a:pt x="783" y="2027"/>
                    <a:pt x="1499" y="2027"/>
                  </a:cubicBezTo>
                  <a:cubicBezTo>
                    <a:pt x="2206" y="2027"/>
                    <a:pt x="2901" y="1985"/>
                    <a:pt x="2901" y="1985"/>
                  </a:cubicBezTo>
                  <a:lnTo>
                    <a:pt x="3018" y="1645"/>
                  </a:lnTo>
                  <a:cubicBezTo>
                    <a:pt x="3018" y="1645"/>
                    <a:pt x="1344" y="0"/>
                    <a:pt x="82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6" name="Google Shape;1761;p87">
              <a:extLst>
                <a:ext uri="{FF2B5EF4-FFF2-40B4-BE49-F238E27FC236}">
                  <a16:creationId xmlns:a16="http://schemas.microsoft.com/office/drawing/2014/main" id="{40375BDA-A297-4F94-A330-480254ECFB1B}"/>
                </a:ext>
              </a:extLst>
            </p:cNvPr>
            <p:cNvSpPr/>
            <p:nvPr/>
          </p:nvSpPr>
          <p:spPr>
            <a:xfrm>
              <a:off x="4006284" y="2098862"/>
              <a:ext cx="1107771" cy="674585"/>
            </a:xfrm>
            <a:custGeom>
              <a:avLst/>
              <a:gdLst/>
              <a:ahLst/>
              <a:cxnLst/>
              <a:rect l="l" t="t" r="r" b="b"/>
              <a:pathLst>
                <a:path w="9966" h="6069" extrusionOk="0">
                  <a:moveTo>
                    <a:pt x="2035" y="184"/>
                  </a:moveTo>
                  <a:cubicBezTo>
                    <a:pt x="3053" y="184"/>
                    <a:pt x="3881" y="1012"/>
                    <a:pt x="3881" y="2034"/>
                  </a:cubicBezTo>
                  <a:cubicBezTo>
                    <a:pt x="3881" y="3053"/>
                    <a:pt x="3053" y="3881"/>
                    <a:pt x="2035" y="3881"/>
                  </a:cubicBezTo>
                  <a:cubicBezTo>
                    <a:pt x="1013" y="3881"/>
                    <a:pt x="184" y="3053"/>
                    <a:pt x="184" y="2034"/>
                  </a:cubicBezTo>
                  <a:cubicBezTo>
                    <a:pt x="184" y="1012"/>
                    <a:pt x="1013" y="184"/>
                    <a:pt x="2035" y="184"/>
                  </a:cubicBezTo>
                  <a:close/>
                  <a:moveTo>
                    <a:pt x="7932" y="2184"/>
                  </a:moveTo>
                  <a:cubicBezTo>
                    <a:pt x="8950" y="2184"/>
                    <a:pt x="9779" y="3016"/>
                    <a:pt x="9779" y="4034"/>
                  </a:cubicBezTo>
                  <a:cubicBezTo>
                    <a:pt x="9779" y="5056"/>
                    <a:pt x="8950" y="5884"/>
                    <a:pt x="7932" y="5884"/>
                  </a:cubicBezTo>
                  <a:cubicBezTo>
                    <a:pt x="6910" y="5884"/>
                    <a:pt x="6082" y="5056"/>
                    <a:pt x="6082" y="4034"/>
                  </a:cubicBezTo>
                  <a:cubicBezTo>
                    <a:pt x="6082" y="3016"/>
                    <a:pt x="6910" y="2184"/>
                    <a:pt x="7932" y="2184"/>
                  </a:cubicBezTo>
                  <a:close/>
                  <a:moveTo>
                    <a:pt x="2035" y="1"/>
                  </a:moveTo>
                  <a:cubicBezTo>
                    <a:pt x="913" y="1"/>
                    <a:pt x="1" y="912"/>
                    <a:pt x="1" y="2034"/>
                  </a:cubicBezTo>
                  <a:cubicBezTo>
                    <a:pt x="1" y="3156"/>
                    <a:pt x="913" y="4067"/>
                    <a:pt x="2035" y="4067"/>
                  </a:cubicBezTo>
                  <a:cubicBezTo>
                    <a:pt x="3043" y="4067"/>
                    <a:pt x="3881" y="3325"/>
                    <a:pt x="4038" y="2357"/>
                  </a:cubicBezTo>
                  <a:lnTo>
                    <a:pt x="6151" y="3053"/>
                  </a:lnTo>
                  <a:cubicBezTo>
                    <a:pt x="5989" y="3342"/>
                    <a:pt x="5895" y="3678"/>
                    <a:pt x="5895" y="4034"/>
                  </a:cubicBezTo>
                  <a:cubicBezTo>
                    <a:pt x="5895" y="5156"/>
                    <a:pt x="6810" y="6068"/>
                    <a:pt x="7932" y="6068"/>
                  </a:cubicBezTo>
                  <a:cubicBezTo>
                    <a:pt x="9053" y="6068"/>
                    <a:pt x="9966" y="5156"/>
                    <a:pt x="9966" y="4034"/>
                  </a:cubicBezTo>
                  <a:cubicBezTo>
                    <a:pt x="9966" y="2913"/>
                    <a:pt x="9053" y="2001"/>
                    <a:pt x="7932" y="2001"/>
                  </a:cubicBezTo>
                  <a:cubicBezTo>
                    <a:pt x="7233" y="2001"/>
                    <a:pt x="6617" y="2354"/>
                    <a:pt x="6251" y="2889"/>
                  </a:cubicBezTo>
                  <a:lnTo>
                    <a:pt x="4061" y="2170"/>
                  </a:lnTo>
                  <a:cubicBezTo>
                    <a:pt x="4065" y="2124"/>
                    <a:pt x="4068" y="2081"/>
                    <a:pt x="4068" y="2034"/>
                  </a:cubicBezTo>
                  <a:cubicBezTo>
                    <a:pt x="4068" y="912"/>
                    <a:pt x="3156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7" name="Google Shape;1762;p87">
              <a:extLst>
                <a:ext uri="{FF2B5EF4-FFF2-40B4-BE49-F238E27FC236}">
                  <a16:creationId xmlns:a16="http://schemas.microsoft.com/office/drawing/2014/main" id="{9BE07597-D9EC-4475-A139-98A928CCFACD}"/>
                </a:ext>
              </a:extLst>
            </p:cNvPr>
            <p:cNvSpPr/>
            <p:nvPr/>
          </p:nvSpPr>
          <p:spPr>
            <a:xfrm>
              <a:off x="5171977" y="979193"/>
              <a:ext cx="15673" cy="58133"/>
            </a:xfrm>
            <a:custGeom>
              <a:avLst/>
              <a:gdLst/>
              <a:ahLst/>
              <a:cxnLst/>
              <a:rect l="l" t="t" r="r" b="b"/>
              <a:pathLst>
                <a:path w="141" h="523" extrusionOk="0">
                  <a:moveTo>
                    <a:pt x="71" y="1"/>
                  </a:moveTo>
                  <a:cubicBezTo>
                    <a:pt x="36" y="1"/>
                    <a:pt x="1" y="22"/>
                    <a:pt x="1" y="66"/>
                  </a:cubicBezTo>
                  <a:lnTo>
                    <a:pt x="1" y="455"/>
                  </a:lnTo>
                  <a:cubicBezTo>
                    <a:pt x="1" y="500"/>
                    <a:pt x="36" y="523"/>
                    <a:pt x="71" y="523"/>
                  </a:cubicBezTo>
                  <a:cubicBezTo>
                    <a:pt x="106" y="523"/>
                    <a:pt x="141" y="500"/>
                    <a:pt x="141" y="455"/>
                  </a:cubicBezTo>
                  <a:lnTo>
                    <a:pt x="141" y="66"/>
                  </a:lnTo>
                  <a:cubicBezTo>
                    <a:pt x="141" y="22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8" name="Google Shape;1763;p87">
              <a:extLst>
                <a:ext uri="{FF2B5EF4-FFF2-40B4-BE49-F238E27FC236}">
                  <a16:creationId xmlns:a16="http://schemas.microsoft.com/office/drawing/2014/main" id="{6BD1D37A-2051-4FE2-8CA9-F0D76B65D2BC}"/>
                </a:ext>
              </a:extLst>
            </p:cNvPr>
            <p:cNvSpPr/>
            <p:nvPr/>
          </p:nvSpPr>
          <p:spPr>
            <a:xfrm>
              <a:off x="5203879" y="955961"/>
              <a:ext cx="15228" cy="46795"/>
            </a:xfrm>
            <a:custGeom>
              <a:avLst/>
              <a:gdLst/>
              <a:ahLst/>
              <a:cxnLst/>
              <a:rect l="l" t="t" r="r" b="b"/>
              <a:pathLst>
                <a:path w="137" h="421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355"/>
                  </a:lnTo>
                  <a:cubicBezTo>
                    <a:pt x="1" y="398"/>
                    <a:pt x="35" y="421"/>
                    <a:pt x="70" y="421"/>
                  </a:cubicBezTo>
                  <a:cubicBezTo>
                    <a:pt x="103" y="421"/>
                    <a:pt x="136" y="399"/>
                    <a:pt x="136" y="355"/>
                  </a:cubicBezTo>
                  <a:lnTo>
                    <a:pt x="136" y="68"/>
                  </a:lnTo>
                  <a:cubicBezTo>
                    <a:pt x="136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59" name="Google Shape;1764;p87">
              <a:extLst>
                <a:ext uri="{FF2B5EF4-FFF2-40B4-BE49-F238E27FC236}">
                  <a16:creationId xmlns:a16="http://schemas.microsoft.com/office/drawing/2014/main" id="{0F57E447-6934-433A-B05E-34E4673670A3}"/>
                </a:ext>
              </a:extLst>
            </p:cNvPr>
            <p:cNvSpPr/>
            <p:nvPr/>
          </p:nvSpPr>
          <p:spPr>
            <a:xfrm>
              <a:off x="5418299" y="809125"/>
              <a:ext cx="23009" cy="55687"/>
            </a:xfrm>
            <a:custGeom>
              <a:avLst/>
              <a:gdLst/>
              <a:ahLst/>
              <a:cxnLst/>
              <a:rect l="l" t="t" r="r" b="b"/>
              <a:pathLst>
                <a:path w="207" h="501" extrusionOk="0">
                  <a:moveTo>
                    <a:pt x="121" y="1"/>
                  </a:moveTo>
                  <a:cubicBezTo>
                    <a:pt x="94" y="1"/>
                    <a:pt x="70" y="16"/>
                    <a:pt x="65" y="51"/>
                  </a:cubicBezTo>
                  <a:cubicBezTo>
                    <a:pt x="45" y="171"/>
                    <a:pt x="25" y="291"/>
                    <a:pt x="9" y="411"/>
                  </a:cubicBezTo>
                  <a:cubicBezTo>
                    <a:pt x="0" y="465"/>
                    <a:pt x="46" y="500"/>
                    <a:pt x="86" y="500"/>
                  </a:cubicBezTo>
                  <a:cubicBezTo>
                    <a:pt x="112" y="500"/>
                    <a:pt x="136" y="485"/>
                    <a:pt x="141" y="451"/>
                  </a:cubicBezTo>
                  <a:cubicBezTo>
                    <a:pt x="161" y="328"/>
                    <a:pt x="178" y="208"/>
                    <a:pt x="198" y="88"/>
                  </a:cubicBezTo>
                  <a:cubicBezTo>
                    <a:pt x="206" y="36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0" name="Google Shape;1765;p87">
              <a:extLst>
                <a:ext uri="{FF2B5EF4-FFF2-40B4-BE49-F238E27FC236}">
                  <a16:creationId xmlns:a16="http://schemas.microsoft.com/office/drawing/2014/main" id="{796F74AE-42E2-4B61-B0C5-CF22D6ED6272}"/>
                </a:ext>
              </a:extLst>
            </p:cNvPr>
            <p:cNvSpPr/>
            <p:nvPr/>
          </p:nvSpPr>
          <p:spPr>
            <a:xfrm>
              <a:off x="5451313" y="838026"/>
              <a:ext cx="15339" cy="66803"/>
            </a:xfrm>
            <a:custGeom>
              <a:avLst/>
              <a:gdLst/>
              <a:ahLst/>
              <a:cxnLst/>
              <a:rect l="l" t="t" r="r" b="b"/>
              <a:pathLst>
                <a:path w="138" h="601" extrusionOk="0">
                  <a:moveTo>
                    <a:pt x="69" y="0"/>
                  </a:moveTo>
                  <a:cubicBezTo>
                    <a:pt x="35" y="0"/>
                    <a:pt x="1" y="23"/>
                    <a:pt x="1" y="68"/>
                  </a:cubicBezTo>
                  <a:lnTo>
                    <a:pt x="1" y="533"/>
                  </a:lnTo>
                  <a:cubicBezTo>
                    <a:pt x="1" y="578"/>
                    <a:pt x="35" y="601"/>
                    <a:pt x="69" y="601"/>
                  </a:cubicBezTo>
                  <a:cubicBezTo>
                    <a:pt x="103" y="601"/>
                    <a:pt x="137" y="578"/>
                    <a:pt x="137" y="533"/>
                  </a:cubicBezTo>
                  <a:lnTo>
                    <a:pt x="137" y="68"/>
                  </a:lnTo>
                  <a:cubicBezTo>
                    <a:pt x="137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1" name="Google Shape;1766;p87">
              <a:extLst>
                <a:ext uri="{FF2B5EF4-FFF2-40B4-BE49-F238E27FC236}">
                  <a16:creationId xmlns:a16="http://schemas.microsoft.com/office/drawing/2014/main" id="{4ADCF253-0D7C-4A96-88A2-2B6CEB957F6B}"/>
                </a:ext>
              </a:extLst>
            </p:cNvPr>
            <p:cNvSpPr/>
            <p:nvPr/>
          </p:nvSpPr>
          <p:spPr>
            <a:xfrm>
              <a:off x="4333305" y="938955"/>
              <a:ext cx="20341" cy="52575"/>
            </a:xfrm>
            <a:custGeom>
              <a:avLst/>
              <a:gdLst/>
              <a:ahLst/>
              <a:cxnLst/>
              <a:rect l="l" t="t" r="r" b="b"/>
              <a:pathLst>
                <a:path w="183" h="473" extrusionOk="0">
                  <a:moveTo>
                    <a:pt x="91" y="1"/>
                  </a:moveTo>
                  <a:cubicBezTo>
                    <a:pt x="56" y="1"/>
                    <a:pt x="20" y="23"/>
                    <a:pt x="14" y="69"/>
                  </a:cubicBezTo>
                  <a:cubicBezTo>
                    <a:pt x="1" y="188"/>
                    <a:pt x="11" y="304"/>
                    <a:pt x="38" y="421"/>
                  </a:cubicBezTo>
                  <a:cubicBezTo>
                    <a:pt x="44" y="457"/>
                    <a:pt x="70" y="473"/>
                    <a:pt x="98" y="473"/>
                  </a:cubicBezTo>
                  <a:cubicBezTo>
                    <a:pt x="139" y="473"/>
                    <a:pt x="183" y="438"/>
                    <a:pt x="171" y="384"/>
                  </a:cubicBezTo>
                  <a:cubicBezTo>
                    <a:pt x="148" y="281"/>
                    <a:pt x="141" y="175"/>
                    <a:pt x="154" y="69"/>
                  </a:cubicBezTo>
                  <a:cubicBezTo>
                    <a:pt x="157" y="23"/>
                    <a:pt x="125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2" name="Google Shape;1767;p87">
              <a:extLst>
                <a:ext uri="{FF2B5EF4-FFF2-40B4-BE49-F238E27FC236}">
                  <a16:creationId xmlns:a16="http://schemas.microsoft.com/office/drawing/2014/main" id="{3B8903B5-5513-440D-9D41-8FD8EBFDFBB6}"/>
                </a:ext>
              </a:extLst>
            </p:cNvPr>
            <p:cNvSpPr/>
            <p:nvPr/>
          </p:nvSpPr>
          <p:spPr>
            <a:xfrm>
              <a:off x="4365207" y="953405"/>
              <a:ext cx="25454" cy="56243"/>
            </a:xfrm>
            <a:custGeom>
              <a:avLst/>
              <a:gdLst/>
              <a:ahLst/>
              <a:cxnLst/>
              <a:rect l="l" t="t" r="r" b="b"/>
              <a:pathLst>
                <a:path w="229" h="506" extrusionOk="0">
                  <a:moveTo>
                    <a:pt x="90" y="1"/>
                  </a:moveTo>
                  <a:cubicBezTo>
                    <a:pt x="55" y="1"/>
                    <a:pt x="19" y="23"/>
                    <a:pt x="13" y="68"/>
                  </a:cubicBezTo>
                  <a:cubicBezTo>
                    <a:pt x="1" y="208"/>
                    <a:pt x="27" y="341"/>
                    <a:pt x="84" y="470"/>
                  </a:cubicBezTo>
                  <a:cubicBezTo>
                    <a:pt x="95" y="495"/>
                    <a:pt x="115" y="506"/>
                    <a:pt x="135" y="506"/>
                  </a:cubicBezTo>
                  <a:cubicBezTo>
                    <a:pt x="180" y="506"/>
                    <a:pt x="229" y="456"/>
                    <a:pt x="203" y="401"/>
                  </a:cubicBezTo>
                  <a:cubicBezTo>
                    <a:pt x="157" y="294"/>
                    <a:pt x="144" y="181"/>
                    <a:pt x="153" y="68"/>
                  </a:cubicBezTo>
                  <a:cubicBezTo>
                    <a:pt x="157" y="23"/>
                    <a:pt x="124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3" name="Google Shape;1768;p87">
              <a:extLst>
                <a:ext uri="{FF2B5EF4-FFF2-40B4-BE49-F238E27FC236}">
                  <a16:creationId xmlns:a16="http://schemas.microsoft.com/office/drawing/2014/main" id="{36B17193-F2B4-4FED-9C0A-F9BFD50E9484}"/>
                </a:ext>
              </a:extLst>
            </p:cNvPr>
            <p:cNvSpPr/>
            <p:nvPr/>
          </p:nvSpPr>
          <p:spPr>
            <a:xfrm>
              <a:off x="4432567" y="498223"/>
              <a:ext cx="21119" cy="64246"/>
            </a:xfrm>
            <a:custGeom>
              <a:avLst/>
              <a:gdLst/>
              <a:ahLst/>
              <a:cxnLst/>
              <a:rect l="l" t="t" r="r" b="b"/>
              <a:pathLst>
                <a:path w="190" h="578" extrusionOk="0">
                  <a:moveTo>
                    <a:pt x="105" y="0"/>
                  </a:moveTo>
                  <a:cubicBezTo>
                    <a:pt x="78" y="0"/>
                    <a:pt x="53" y="15"/>
                    <a:pt x="46" y="49"/>
                  </a:cubicBezTo>
                  <a:cubicBezTo>
                    <a:pt x="17" y="203"/>
                    <a:pt x="0" y="355"/>
                    <a:pt x="0" y="512"/>
                  </a:cubicBezTo>
                  <a:cubicBezTo>
                    <a:pt x="0" y="555"/>
                    <a:pt x="34" y="577"/>
                    <a:pt x="68" y="577"/>
                  </a:cubicBezTo>
                  <a:cubicBezTo>
                    <a:pt x="102" y="577"/>
                    <a:pt x="137" y="555"/>
                    <a:pt x="137" y="512"/>
                  </a:cubicBezTo>
                  <a:cubicBezTo>
                    <a:pt x="140" y="369"/>
                    <a:pt x="153" y="226"/>
                    <a:pt x="180" y="86"/>
                  </a:cubicBezTo>
                  <a:cubicBezTo>
                    <a:pt x="190" y="34"/>
                    <a:pt x="146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4" name="Google Shape;1769;p87">
              <a:extLst>
                <a:ext uri="{FF2B5EF4-FFF2-40B4-BE49-F238E27FC236}">
                  <a16:creationId xmlns:a16="http://schemas.microsoft.com/office/drawing/2014/main" id="{D249A56F-408B-48B8-96C0-60997890CC6F}"/>
                </a:ext>
              </a:extLst>
            </p:cNvPr>
            <p:cNvSpPr/>
            <p:nvPr/>
          </p:nvSpPr>
          <p:spPr>
            <a:xfrm>
              <a:off x="4474362" y="549911"/>
              <a:ext cx="19786" cy="58466"/>
            </a:xfrm>
            <a:custGeom>
              <a:avLst/>
              <a:gdLst/>
              <a:ahLst/>
              <a:cxnLst/>
              <a:rect l="l" t="t" r="r" b="b"/>
              <a:pathLst>
                <a:path w="178" h="526" extrusionOk="0">
                  <a:moveTo>
                    <a:pt x="92" y="1"/>
                  </a:moveTo>
                  <a:cubicBezTo>
                    <a:pt x="65" y="1"/>
                    <a:pt x="40" y="16"/>
                    <a:pt x="34" y="50"/>
                  </a:cubicBezTo>
                  <a:cubicBezTo>
                    <a:pt x="10" y="187"/>
                    <a:pt x="0" y="323"/>
                    <a:pt x="14" y="460"/>
                  </a:cubicBezTo>
                  <a:cubicBezTo>
                    <a:pt x="19" y="503"/>
                    <a:pt x="56" y="526"/>
                    <a:pt x="91" y="526"/>
                  </a:cubicBezTo>
                  <a:cubicBezTo>
                    <a:pt x="125" y="526"/>
                    <a:pt x="157" y="504"/>
                    <a:pt x="154" y="460"/>
                  </a:cubicBezTo>
                  <a:cubicBezTo>
                    <a:pt x="140" y="334"/>
                    <a:pt x="146" y="214"/>
                    <a:pt x="170" y="87"/>
                  </a:cubicBezTo>
                  <a:cubicBezTo>
                    <a:pt x="178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5" name="Google Shape;1770;p87">
              <a:extLst>
                <a:ext uri="{FF2B5EF4-FFF2-40B4-BE49-F238E27FC236}">
                  <a16:creationId xmlns:a16="http://schemas.microsoft.com/office/drawing/2014/main" id="{B4FEC075-EBE0-4908-B10B-EA8F49A2426B}"/>
                </a:ext>
              </a:extLst>
            </p:cNvPr>
            <p:cNvSpPr/>
            <p:nvPr/>
          </p:nvSpPr>
          <p:spPr>
            <a:xfrm>
              <a:off x="4441015" y="722980"/>
              <a:ext cx="15673" cy="55354"/>
            </a:xfrm>
            <a:custGeom>
              <a:avLst/>
              <a:gdLst/>
              <a:ahLst/>
              <a:cxnLst/>
              <a:rect l="l" t="t" r="r" b="b"/>
              <a:pathLst>
                <a:path w="141" h="498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430"/>
                  </a:lnTo>
                  <a:cubicBezTo>
                    <a:pt x="1" y="475"/>
                    <a:pt x="36" y="498"/>
                    <a:pt x="71" y="498"/>
                  </a:cubicBezTo>
                  <a:cubicBezTo>
                    <a:pt x="106" y="498"/>
                    <a:pt x="141" y="475"/>
                    <a:pt x="141" y="430"/>
                  </a:cubicBezTo>
                  <a:lnTo>
                    <a:pt x="141" y="67"/>
                  </a:lnTo>
                  <a:cubicBezTo>
                    <a:pt x="141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6" name="Google Shape;1771;p87">
              <a:extLst>
                <a:ext uri="{FF2B5EF4-FFF2-40B4-BE49-F238E27FC236}">
                  <a16:creationId xmlns:a16="http://schemas.microsoft.com/office/drawing/2014/main" id="{6CDD35AC-05B7-4181-98E3-C47E6CAECBC6}"/>
                </a:ext>
              </a:extLst>
            </p:cNvPr>
            <p:cNvSpPr/>
            <p:nvPr/>
          </p:nvSpPr>
          <p:spPr>
            <a:xfrm>
              <a:off x="4472806" y="1802077"/>
              <a:ext cx="15673" cy="32457"/>
            </a:xfrm>
            <a:custGeom>
              <a:avLst/>
              <a:gdLst/>
              <a:ahLst/>
              <a:cxnLst/>
              <a:rect l="l" t="t" r="r" b="b"/>
              <a:pathLst>
                <a:path w="141" h="292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224"/>
                  </a:lnTo>
                  <a:cubicBezTo>
                    <a:pt x="1" y="269"/>
                    <a:pt x="36" y="292"/>
                    <a:pt x="71" y="292"/>
                  </a:cubicBezTo>
                  <a:cubicBezTo>
                    <a:pt x="106" y="292"/>
                    <a:pt x="140" y="269"/>
                    <a:pt x="140" y="224"/>
                  </a:cubicBezTo>
                  <a:lnTo>
                    <a:pt x="140" y="67"/>
                  </a:lnTo>
                  <a:cubicBezTo>
                    <a:pt x="140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7" name="Google Shape;1772;p87">
              <a:extLst>
                <a:ext uri="{FF2B5EF4-FFF2-40B4-BE49-F238E27FC236}">
                  <a16:creationId xmlns:a16="http://schemas.microsoft.com/office/drawing/2014/main" id="{7ECC1471-6C78-45E0-8307-87685F6D2133}"/>
                </a:ext>
              </a:extLst>
            </p:cNvPr>
            <p:cNvSpPr/>
            <p:nvPr/>
          </p:nvSpPr>
          <p:spPr>
            <a:xfrm>
              <a:off x="4483588" y="1883554"/>
              <a:ext cx="38793" cy="47907"/>
            </a:xfrm>
            <a:custGeom>
              <a:avLst/>
              <a:gdLst/>
              <a:ahLst/>
              <a:cxnLst/>
              <a:rect l="l" t="t" r="r" b="b"/>
              <a:pathLst>
                <a:path w="349" h="431" extrusionOk="0">
                  <a:moveTo>
                    <a:pt x="135" y="1"/>
                  </a:moveTo>
                  <a:cubicBezTo>
                    <a:pt x="115" y="1"/>
                    <a:pt x="96" y="10"/>
                    <a:pt x="83" y="33"/>
                  </a:cubicBezTo>
                  <a:cubicBezTo>
                    <a:pt x="0" y="187"/>
                    <a:pt x="74" y="370"/>
                    <a:pt x="237" y="426"/>
                  </a:cubicBezTo>
                  <a:cubicBezTo>
                    <a:pt x="245" y="429"/>
                    <a:pt x="253" y="431"/>
                    <a:pt x="260" y="431"/>
                  </a:cubicBezTo>
                  <a:cubicBezTo>
                    <a:pt x="326" y="431"/>
                    <a:pt x="348" y="317"/>
                    <a:pt x="274" y="293"/>
                  </a:cubicBezTo>
                  <a:cubicBezTo>
                    <a:pt x="197" y="267"/>
                    <a:pt x="163" y="173"/>
                    <a:pt x="200" y="104"/>
                  </a:cubicBezTo>
                  <a:cubicBezTo>
                    <a:pt x="230" y="50"/>
                    <a:pt x="181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8" name="Google Shape;1773;p87">
              <a:extLst>
                <a:ext uri="{FF2B5EF4-FFF2-40B4-BE49-F238E27FC236}">
                  <a16:creationId xmlns:a16="http://schemas.microsoft.com/office/drawing/2014/main" id="{EC162C0C-4339-4AB5-8ED7-01DFE87E5FDC}"/>
                </a:ext>
              </a:extLst>
            </p:cNvPr>
            <p:cNvSpPr/>
            <p:nvPr/>
          </p:nvSpPr>
          <p:spPr>
            <a:xfrm>
              <a:off x="4529495" y="1810747"/>
              <a:ext cx="20341" cy="44016"/>
            </a:xfrm>
            <a:custGeom>
              <a:avLst/>
              <a:gdLst/>
              <a:ahLst/>
              <a:cxnLst/>
              <a:rect l="l" t="t" r="r" b="b"/>
              <a:pathLst>
                <a:path w="183" h="396" extrusionOk="0">
                  <a:moveTo>
                    <a:pt x="68" y="0"/>
                  </a:moveTo>
                  <a:cubicBezTo>
                    <a:pt x="41" y="0"/>
                    <a:pt x="17" y="15"/>
                    <a:pt x="13" y="49"/>
                  </a:cubicBezTo>
                  <a:cubicBezTo>
                    <a:pt x="0" y="153"/>
                    <a:pt x="3" y="246"/>
                    <a:pt x="33" y="346"/>
                  </a:cubicBezTo>
                  <a:cubicBezTo>
                    <a:pt x="43" y="380"/>
                    <a:pt x="70" y="395"/>
                    <a:pt x="98" y="395"/>
                  </a:cubicBezTo>
                  <a:cubicBezTo>
                    <a:pt x="140" y="395"/>
                    <a:pt x="182" y="361"/>
                    <a:pt x="166" y="309"/>
                  </a:cubicBezTo>
                  <a:cubicBezTo>
                    <a:pt x="143" y="236"/>
                    <a:pt x="137" y="163"/>
                    <a:pt x="146" y="86"/>
                  </a:cubicBezTo>
                  <a:cubicBezTo>
                    <a:pt x="155" y="34"/>
                    <a:pt x="108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69" name="Google Shape;1774;p87">
              <a:extLst>
                <a:ext uri="{FF2B5EF4-FFF2-40B4-BE49-F238E27FC236}">
                  <a16:creationId xmlns:a16="http://schemas.microsoft.com/office/drawing/2014/main" id="{FD145D5A-F57B-47FC-928A-C72D1CA45742}"/>
                </a:ext>
              </a:extLst>
            </p:cNvPr>
            <p:cNvSpPr/>
            <p:nvPr/>
          </p:nvSpPr>
          <p:spPr>
            <a:xfrm>
              <a:off x="4560175" y="1926126"/>
              <a:ext cx="24676" cy="49241"/>
            </a:xfrm>
            <a:custGeom>
              <a:avLst/>
              <a:gdLst/>
              <a:ahLst/>
              <a:cxnLst/>
              <a:rect l="l" t="t" r="r" b="b"/>
              <a:pathLst>
                <a:path w="222" h="443" extrusionOk="0">
                  <a:moveTo>
                    <a:pt x="85" y="1"/>
                  </a:moveTo>
                  <a:cubicBezTo>
                    <a:pt x="44" y="1"/>
                    <a:pt x="0" y="35"/>
                    <a:pt x="10" y="87"/>
                  </a:cubicBezTo>
                  <a:cubicBezTo>
                    <a:pt x="33" y="190"/>
                    <a:pt x="53" y="289"/>
                    <a:pt x="77" y="393"/>
                  </a:cubicBezTo>
                  <a:cubicBezTo>
                    <a:pt x="84" y="428"/>
                    <a:pt x="110" y="442"/>
                    <a:pt x="137" y="442"/>
                  </a:cubicBezTo>
                  <a:cubicBezTo>
                    <a:pt x="178" y="442"/>
                    <a:pt x="222" y="408"/>
                    <a:pt x="210" y="357"/>
                  </a:cubicBezTo>
                  <a:cubicBezTo>
                    <a:pt x="187" y="253"/>
                    <a:pt x="167" y="150"/>
                    <a:pt x="144" y="50"/>
                  </a:cubicBezTo>
                  <a:cubicBezTo>
                    <a:pt x="137" y="15"/>
                    <a:pt x="11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0" name="Google Shape;1775;p87">
              <a:extLst>
                <a:ext uri="{FF2B5EF4-FFF2-40B4-BE49-F238E27FC236}">
                  <a16:creationId xmlns:a16="http://schemas.microsoft.com/office/drawing/2014/main" id="{FC2D51A6-82D5-49C5-A35C-C998EEF9B30B}"/>
                </a:ext>
              </a:extLst>
            </p:cNvPr>
            <p:cNvSpPr/>
            <p:nvPr/>
          </p:nvSpPr>
          <p:spPr>
            <a:xfrm>
              <a:off x="4625312" y="1836869"/>
              <a:ext cx="15562" cy="49463"/>
            </a:xfrm>
            <a:custGeom>
              <a:avLst/>
              <a:gdLst/>
              <a:ahLst/>
              <a:cxnLst/>
              <a:rect l="l" t="t" r="r" b="b"/>
              <a:pathLst>
                <a:path w="140" h="445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378"/>
                  </a:lnTo>
                  <a:cubicBezTo>
                    <a:pt x="0" y="422"/>
                    <a:pt x="35" y="445"/>
                    <a:pt x="70" y="445"/>
                  </a:cubicBezTo>
                  <a:cubicBezTo>
                    <a:pt x="105" y="445"/>
                    <a:pt x="140" y="422"/>
                    <a:pt x="140" y="378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1" name="Google Shape;1776;p87">
              <a:extLst>
                <a:ext uri="{FF2B5EF4-FFF2-40B4-BE49-F238E27FC236}">
                  <a16:creationId xmlns:a16="http://schemas.microsoft.com/office/drawing/2014/main" id="{9D5FD462-89AF-4288-948B-3B42E7B4A6BD}"/>
                </a:ext>
              </a:extLst>
            </p:cNvPr>
            <p:cNvSpPr/>
            <p:nvPr/>
          </p:nvSpPr>
          <p:spPr>
            <a:xfrm>
              <a:off x="4628202" y="1943355"/>
              <a:ext cx="15673" cy="66580"/>
            </a:xfrm>
            <a:custGeom>
              <a:avLst/>
              <a:gdLst/>
              <a:ahLst/>
              <a:cxnLst/>
              <a:rect l="l" t="t" r="r" b="b"/>
              <a:pathLst>
                <a:path w="141" h="599" extrusionOk="0">
                  <a:moveTo>
                    <a:pt x="70" y="0"/>
                  </a:moveTo>
                  <a:cubicBezTo>
                    <a:pt x="35" y="0"/>
                    <a:pt x="1" y="22"/>
                    <a:pt x="1" y="65"/>
                  </a:cubicBezTo>
                  <a:lnTo>
                    <a:pt x="1" y="531"/>
                  </a:lnTo>
                  <a:cubicBezTo>
                    <a:pt x="1" y="576"/>
                    <a:pt x="35" y="598"/>
                    <a:pt x="70" y="598"/>
                  </a:cubicBezTo>
                  <a:cubicBezTo>
                    <a:pt x="105" y="598"/>
                    <a:pt x="140" y="576"/>
                    <a:pt x="140" y="531"/>
                  </a:cubicBezTo>
                  <a:lnTo>
                    <a:pt x="140" y="65"/>
                  </a:lnTo>
                  <a:cubicBezTo>
                    <a:pt x="140" y="22"/>
                    <a:pt x="10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2" name="Google Shape;1777;p87">
              <a:extLst>
                <a:ext uri="{FF2B5EF4-FFF2-40B4-BE49-F238E27FC236}">
                  <a16:creationId xmlns:a16="http://schemas.microsoft.com/office/drawing/2014/main" id="{F966FBD9-0B99-4016-8D6F-E0E4A528C89A}"/>
                </a:ext>
              </a:extLst>
            </p:cNvPr>
            <p:cNvSpPr/>
            <p:nvPr/>
          </p:nvSpPr>
          <p:spPr>
            <a:xfrm>
              <a:off x="4698008" y="1877107"/>
              <a:ext cx="26900" cy="60578"/>
            </a:xfrm>
            <a:custGeom>
              <a:avLst/>
              <a:gdLst/>
              <a:ahLst/>
              <a:cxnLst/>
              <a:rect l="l" t="t" r="r" b="b"/>
              <a:pathLst>
                <a:path w="242" h="545" extrusionOk="0">
                  <a:moveTo>
                    <a:pt x="174" y="0"/>
                  </a:moveTo>
                  <a:cubicBezTo>
                    <a:pt x="139" y="0"/>
                    <a:pt x="103" y="22"/>
                    <a:pt x="102" y="65"/>
                  </a:cubicBezTo>
                  <a:cubicBezTo>
                    <a:pt x="95" y="202"/>
                    <a:pt x="65" y="331"/>
                    <a:pt x="19" y="461"/>
                  </a:cubicBezTo>
                  <a:cubicBezTo>
                    <a:pt x="0" y="512"/>
                    <a:pt x="42" y="545"/>
                    <a:pt x="84" y="545"/>
                  </a:cubicBezTo>
                  <a:cubicBezTo>
                    <a:pt x="112" y="545"/>
                    <a:pt x="140" y="531"/>
                    <a:pt x="151" y="498"/>
                  </a:cubicBezTo>
                  <a:cubicBezTo>
                    <a:pt x="205" y="358"/>
                    <a:pt x="231" y="215"/>
                    <a:pt x="238" y="65"/>
                  </a:cubicBezTo>
                  <a:cubicBezTo>
                    <a:pt x="242" y="22"/>
                    <a:pt x="208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3" name="Google Shape;1778;p87">
              <a:extLst>
                <a:ext uri="{FF2B5EF4-FFF2-40B4-BE49-F238E27FC236}">
                  <a16:creationId xmlns:a16="http://schemas.microsoft.com/office/drawing/2014/main" id="{CEFCFF4B-6B81-4C6C-824C-E293C8142452}"/>
                </a:ext>
              </a:extLst>
            </p:cNvPr>
            <p:cNvSpPr/>
            <p:nvPr/>
          </p:nvSpPr>
          <p:spPr>
            <a:xfrm>
              <a:off x="4675110" y="1992597"/>
              <a:ext cx="31679" cy="45795"/>
            </a:xfrm>
            <a:custGeom>
              <a:avLst/>
              <a:gdLst/>
              <a:ahLst/>
              <a:cxnLst/>
              <a:rect l="l" t="t" r="r" b="b"/>
              <a:pathLst>
                <a:path w="285" h="412" extrusionOk="0">
                  <a:moveTo>
                    <a:pt x="201" y="1"/>
                  </a:moveTo>
                  <a:cubicBezTo>
                    <a:pt x="173" y="1"/>
                    <a:pt x="144" y="15"/>
                    <a:pt x="131" y="48"/>
                  </a:cubicBezTo>
                  <a:cubicBezTo>
                    <a:pt x="95" y="141"/>
                    <a:pt x="58" y="235"/>
                    <a:pt x="21" y="327"/>
                  </a:cubicBezTo>
                  <a:cubicBezTo>
                    <a:pt x="1" y="378"/>
                    <a:pt x="43" y="412"/>
                    <a:pt x="86" y="412"/>
                  </a:cubicBezTo>
                  <a:cubicBezTo>
                    <a:pt x="114" y="412"/>
                    <a:pt x="141" y="398"/>
                    <a:pt x="154" y="367"/>
                  </a:cubicBezTo>
                  <a:cubicBezTo>
                    <a:pt x="191" y="271"/>
                    <a:pt x="228" y="178"/>
                    <a:pt x="265" y="84"/>
                  </a:cubicBezTo>
                  <a:cubicBezTo>
                    <a:pt x="284" y="34"/>
                    <a:pt x="24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4" name="Google Shape;1779;p87">
              <a:extLst>
                <a:ext uri="{FF2B5EF4-FFF2-40B4-BE49-F238E27FC236}">
                  <a16:creationId xmlns:a16="http://schemas.microsoft.com/office/drawing/2014/main" id="{44C784EB-0AC2-45F2-8FDB-5181F7C94F7E}"/>
                </a:ext>
              </a:extLst>
            </p:cNvPr>
            <p:cNvSpPr/>
            <p:nvPr/>
          </p:nvSpPr>
          <p:spPr>
            <a:xfrm>
              <a:off x="4776373" y="1900449"/>
              <a:ext cx="46240" cy="60578"/>
            </a:xfrm>
            <a:custGeom>
              <a:avLst/>
              <a:gdLst/>
              <a:ahLst/>
              <a:cxnLst/>
              <a:rect l="l" t="t" r="r" b="b"/>
              <a:pathLst>
                <a:path w="416" h="545" extrusionOk="0">
                  <a:moveTo>
                    <a:pt x="318" y="0"/>
                  </a:moveTo>
                  <a:cubicBezTo>
                    <a:pt x="297" y="0"/>
                    <a:pt x="275" y="10"/>
                    <a:pt x="259" y="32"/>
                  </a:cubicBezTo>
                  <a:cubicBezTo>
                    <a:pt x="159" y="165"/>
                    <a:pt x="82" y="308"/>
                    <a:pt x="19" y="461"/>
                  </a:cubicBezTo>
                  <a:cubicBezTo>
                    <a:pt x="1" y="511"/>
                    <a:pt x="42" y="544"/>
                    <a:pt x="85" y="544"/>
                  </a:cubicBezTo>
                  <a:cubicBezTo>
                    <a:pt x="113" y="544"/>
                    <a:pt x="142" y="530"/>
                    <a:pt x="156" y="497"/>
                  </a:cubicBezTo>
                  <a:cubicBezTo>
                    <a:pt x="212" y="354"/>
                    <a:pt x="285" y="225"/>
                    <a:pt x="378" y="101"/>
                  </a:cubicBezTo>
                  <a:cubicBezTo>
                    <a:pt x="416" y="50"/>
                    <a:pt x="368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5" name="Google Shape;1780;p87">
              <a:extLst>
                <a:ext uri="{FF2B5EF4-FFF2-40B4-BE49-F238E27FC236}">
                  <a16:creationId xmlns:a16="http://schemas.microsoft.com/office/drawing/2014/main" id="{3628E3AF-ECA2-4960-9A08-2C29F90ADC93}"/>
                </a:ext>
              </a:extLst>
            </p:cNvPr>
            <p:cNvSpPr/>
            <p:nvPr/>
          </p:nvSpPr>
          <p:spPr>
            <a:xfrm>
              <a:off x="4726019" y="2035170"/>
              <a:ext cx="50242" cy="44572"/>
            </a:xfrm>
            <a:custGeom>
              <a:avLst/>
              <a:gdLst/>
              <a:ahLst/>
              <a:cxnLst/>
              <a:rect l="l" t="t" r="r" b="b"/>
              <a:pathLst>
                <a:path w="452" h="401" extrusionOk="0">
                  <a:moveTo>
                    <a:pt x="352" y="0"/>
                  </a:moveTo>
                  <a:cubicBezTo>
                    <a:pt x="337" y="0"/>
                    <a:pt x="320" y="6"/>
                    <a:pt x="306" y="21"/>
                  </a:cubicBezTo>
                  <a:cubicBezTo>
                    <a:pt x="222" y="107"/>
                    <a:pt x="136" y="194"/>
                    <a:pt x="49" y="281"/>
                  </a:cubicBezTo>
                  <a:cubicBezTo>
                    <a:pt x="1" y="329"/>
                    <a:pt x="50" y="400"/>
                    <a:pt x="104" y="400"/>
                  </a:cubicBezTo>
                  <a:cubicBezTo>
                    <a:pt x="119" y="400"/>
                    <a:pt x="135" y="395"/>
                    <a:pt x="149" y="380"/>
                  </a:cubicBezTo>
                  <a:cubicBezTo>
                    <a:pt x="232" y="291"/>
                    <a:pt x="319" y="204"/>
                    <a:pt x="406" y="118"/>
                  </a:cubicBezTo>
                  <a:cubicBezTo>
                    <a:pt x="452" y="69"/>
                    <a:pt x="405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6" name="Google Shape;1781;p87">
              <a:extLst>
                <a:ext uri="{FF2B5EF4-FFF2-40B4-BE49-F238E27FC236}">
                  <a16:creationId xmlns:a16="http://schemas.microsoft.com/office/drawing/2014/main" id="{492288C0-FD98-4459-A43A-AC9EEF715C8F}"/>
                </a:ext>
              </a:extLst>
            </p:cNvPr>
            <p:cNvSpPr/>
            <p:nvPr/>
          </p:nvSpPr>
          <p:spPr>
            <a:xfrm>
              <a:off x="4888085" y="1949247"/>
              <a:ext cx="35014" cy="38014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217" y="1"/>
                  </a:moveTo>
                  <a:cubicBezTo>
                    <a:pt x="197" y="1"/>
                    <a:pt x="176" y="10"/>
                    <a:pt x="162" y="32"/>
                  </a:cubicBezTo>
                  <a:cubicBezTo>
                    <a:pt x="119" y="101"/>
                    <a:pt x="76" y="172"/>
                    <a:pt x="32" y="238"/>
                  </a:cubicBezTo>
                  <a:cubicBezTo>
                    <a:pt x="0" y="291"/>
                    <a:pt x="48" y="341"/>
                    <a:pt x="96" y="341"/>
                  </a:cubicBezTo>
                  <a:cubicBezTo>
                    <a:pt x="117" y="341"/>
                    <a:pt x="138" y="332"/>
                    <a:pt x="152" y="308"/>
                  </a:cubicBezTo>
                  <a:cubicBezTo>
                    <a:pt x="195" y="241"/>
                    <a:pt x="239" y="172"/>
                    <a:pt x="282" y="101"/>
                  </a:cubicBezTo>
                  <a:cubicBezTo>
                    <a:pt x="315" y="50"/>
                    <a:pt x="266" y="1"/>
                    <a:pt x="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7" name="Google Shape;1782;p87">
              <a:extLst>
                <a:ext uri="{FF2B5EF4-FFF2-40B4-BE49-F238E27FC236}">
                  <a16:creationId xmlns:a16="http://schemas.microsoft.com/office/drawing/2014/main" id="{C133EFAA-32E9-46FE-A24D-89DEB8287372}"/>
                </a:ext>
              </a:extLst>
            </p:cNvPr>
            <p:cNvSpPr/>
            <p:nvPr/>
          </p:nvSpPr>
          <p:spPr>
            <a:xfrm>
              <a:off x="4824059" y="2055622"/>
              <a:ext cx="44907" cy="35791"/>
            </a:xfrm>
            <a:custGeom>
              <a:avLst/>
              <a:gdLst/>
              <a:ahLst/>
              <a:cxnLst/>
              <a:rect l="l" t="t" r="r" b="b"/>
              <a:pathLst>
                <a:path w="404" h="322" extrusionOk="0">
                  <a:moveTo>
                    <a:pt x="302" y="1"/>
                  </a:moveTo>
                  <a:cubicBezTo>
                    <a:pt x="287" y="1"/>
                    <a:pt x="270" y="7"/>
                    <a:pt x="255" y="20"/>
                  </a:cubicBezTo>
                  <a:lnTo>
                    <a:pt x="52" y="207"/>
                  </a:lnTo>
                  <a:cubicBezTo>
                    <a:pt x="1" y="253"/>
                    <a:pt x="48" y="322"/>
                    <a:pt x="102" y="322"/>
                  </a:cubicBezTo>
                  <a:cubicBezTo>
                    <a:pt x="118" y="322"/>
                    <a:pt x="134" y="316"/>
                    <a:pt x="149" y="303"/>
                  </a:cubicBezTo>
                  <a:lnTo>
                    <a:pt x="352" y="116"/>
                  </a:lnTo>
                  <a:cubicBezTo>
                    <a:pt x="404" y="70"/>
                    <a:pt x="357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8" name="Google Shape;1783;p87">
              <a:extLst>
                <a:ext uri="{FF2B5EF4-FFF2-40B4-BE49-F238E27FC236}">
                  <a16:creationId xmlns:a16="http://schemas.microsoft.com/office/drawing/2014/main" id="{0D87C604-828F-4717-874B-69BCC6039455}"/>
                </a:ext>
              </a:extLst>
            </p:cNvPr>
            <p:cNvSpPr/>
            <p:nvPr/>
          </p:nvSpPr>
          <p:spPr>
            <a:xfrm>
              <a:off x="4935104" y="2058624"/>
              <a:ext cx="40905" cy="28900"/>
            </a:xfrm>
            <a:custGeom>
              <a:avLst/>
              <a:gdLst/>
              <a:ahLst/>
              <a:cxnLst/>
              <a:rect l="l" t="t" r="r" b="b"/>
              <a:pathLst>
                <a:path w="368" h="260" extrusionOk="0">
                  <a:moveTo>
                    <a:pt x="256" y="1"/>
                  </a:moveTo>
                  <a:cubicBezTo>
                    <a:pt x="241" y="1"/>
                    <a:pt x="226" y="5"/>
                    <a:pt x="212" y="16"/>
                  </a:cubicBezTo>
                  <a:cubicBezTo>
                    <a:pt x="162" y="60"/>
                    <a:pt x="109" y="103"/>
                    <a:pt x="55" y="146"/>
                  </a:cubicBezTo>
                  <a:cubicBezTo>
                    <a:pt x="0" y="188"/>
                    <a:pt x="51" y="260"/>
                    <a:pt x="109" y="260"/>
                  </a:cubicBezTo>
                  <a:cubicBezTo>
                    <a:pt x="125" y="260"/>
                    <a:pt x="140" y="255"/>
                    <a:pt x="155" y="243"/>
                  </a:cubicBezTo>
                  <a:cubicBezTo>
                    <a:pt x="205" y="200"/>
                    <a:pt x="258" y="160"/>
                    <a:pt x="312" y="116"/>
                  </a:cubicBezTo>
                  <a:cubicBezTo>
                    <a:pt x="368" y="71"/>
                    <a:pt x="315" y="1"/>
                    <a:pt x="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79" name="Google Shape;1784;p87">
              <a:extLst>
                <a:ext uri="{FF2B5EF4-FFF2-40B4-BE49-F238E27FC236}">
                  <a16:creationId xmlns:a16="http://schemas.microsoft.com/office/drawing/2014/main" id="{D17EBB9F-C3BA-4768-AF02-2707D3ADE432}"/>
                </a:ext>
              </a:extLst>
            </p:cNvPr>
            <p:cNvSpPr/>
            <p:nvPr/>
          </p:nvSpPr>
          <p:spPr>
            <a:xfrm>
              <a:off x="5021583" y="1986261"/>
              <a:ext cx="42017" cy="32901"/>
            </a:xfrm>
            <a:custGeom>
              <a:avLst/>
              <a:gdLst/>
              <a:ahLst/>
              <a:cxnLst/>
              <a:rect l="l" t="t" r="r" b="b"/>
              <a:pathLst>
                <a:path w="378" h="296" extrusionOk="0">
                  <a:moveTo>
                    <a:pt x="280" y="1"/>
                  </a:moveTo>
                  <a:cubicBezTo>
                    <a:pt x="259" y="1"/>
                    <a:pt x="238" y="10"/>
                    <a:pt x="223" y="32"/>
                  </a:cubicBezTo>
                  <a:cubicBezTo>
                    <a:pt x="183" y="92"/>
                    <a:pt x="133" y="135"/>
                    <a:pt x="70" y="168"/>
                  </a:cubicBezTo>
                  <a:cubicBezTo>
                    <a:pt x="1" y="202"/>
                    <a:pt x="43" y="296"/>
                    <a:pt x="107" y="296"/>
                  </a:cubicBezTo>
                  <a:cubicBezTo>
                    <a:pt x="117" y="296"/>
                    <a:pt x="128" y="293"/>
                    <a:pt x="139" y="288"/>
                  </a:cubicBezTo>
                  <a:cubicBezTo>
                    <a:pt x="226" y="241"/>
                    <a:pt x="289" y="181"/>
                    <a:pt x="343" y="101"/>
                  </a:cubicBezTo>
                  <a:cubicBezTo>
                    <a:pt x="377" y="50"/>
                    <a:pt x="329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0" name="Google Shape;1785;p87">
              <a:extLst>
                <a:ext uri="{FF2B5EF4-FFF2-40B4-BE49-F238E27FC236}">
                  <a16:creationId xmlns:a16="http://schemas.microsoft.com/office/drawing/2014/main" id="{1005219F-BED6-45DD-ACB0-0FBD70B7641E}"/>
                </a:ext>
              </a:extLst>
            </p:cNvPr>
            <p:cNvSpPr/>
            <p:nvPr/>
          </p:nvSpPr>
          <p:spPr>
            <a:xfrm>
              <a:off x="4941329" y="1969366"/>
              <a:ext cx="35125" cy="34902"/>
            </a:xfrm>
            <a:custGeom>
              <a:avLst/>
              <a:gdLst/>
              <a:ahLst/>
              <a:cxnLst/>
              <a:rect l="l" t="t" r="r" b="b"/>
              <a:pathLst>
                <a:path w="316" h="314" extrusionOk="0">
                  <a:moveTo>
                    <a:pt x="232" y="0"/>
                  </a:moveTo>
                  <a:cubicBezTo>
                    <a:pt x="204" y="0"/>
                    <a:pt x="175" y="15"/>
                    <a:pt x="162" y="47"/>
                  </a:cubicBezTo>
                  <a:cubicBezTo>
                    <a:pt x="139" y="107"/>
                    <a:pt x="102" y="154"/>
                    <a:pt x="53" y="197"/>
                  </a:cubicBezTo>
                  <a:cubicBezTo>
                    <a:pt x="0" y="244"/>
                    <a:pt x="49" y="314"/>
                    <a:pt x="104" y="314"/>
                  </a:cubicBezTo>
                  <a:cubicBezTo>
                    <a:pt x="119" y="314"/>
                    <a:pt x="135" y="309"/>
                    <a:pt x="149" y="297"/>
                  </a:cubicBezTo>
                  <a:cubicBezTo>
                    <a:pt x="219" y="237"/>
                    <a:pt x="262" y="167"/>
                    <a:pt x="295" y="84"/>
                  </a:cubicBezTo>
                  <a:cubicBezTo>
                    <a:pt x="316" y="33"/>
                    <a:pt x="275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1" name="Google Shape;1786;p87">
              <a:extLst>
                <a:ext uri="{FF2B5EF4-FFF2-40B4-BE49-F238E27FC236}">
                  <a16:creationId xmlns:a16="http://schemas.microsoft.com/office/drawing/2014/main" id="{EA3953DF-F9E2-4DB6-89F5-BC85195F6705}"/>
                </a:ext>
              </a:extLst>
            </p:cNvPr>
            <p:cNvSpPr/>
            <p:nvPr/>
          </p:nvSpPr>
          <p:spPr>
            <a:xfrm>
              <a:off x="4734578" y="2158775"/>
              <a:ext cx="39015" cy="32790"/>
            </a:xfrm>
            <a:custGeom>
              <a:avLst/>
              <a:gdLst/>
              <a:ahLst/>
              <a:cxnLst/>
              <a:rect l="l" t="t" r="r" b="b"/>
              <a:pathLst>
                <a:path w="351" h="295" extrusionOk="0">
                  <a:moveTo>
                    <a:pt x="249" y="0"/>
                  </a:moveTo>
                  <a:cubicBezTo>
                    <a:pt x="233" y="0"/>
                    <a:pt x="216" y="6"/>
                    <a:pt x="202" y="21"/>
                  </a:cubicBezTo>
                  <a:lnTo>
                    <a:pt x="49" y="177"/>
                  </a:lnTo>
                  <a:cubicBezTo>
                    <a:pt x="0" y="226"/>
                    <a:pt x="46" y="294"/>
                    <a:pt x="98" y="294"/>
                  </a:cubicBezTo>
                  <a:cubicBezTo>
                    <a:pt x="114" y="294"/>
                    <a:pt x="130" y="288"/>
                    <a:pt x="145" y="273"/>
                  </a:cubicBezTo>
                  <a:lnTo>
                    <a:pt x="302" y="117"/>
                  </a:lnTo>
                  <a:cubicBezTo>
                    <a:pt x="350" y="68"/>
                    <a:pt x="302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2" name="Google Shape;1787;p87">
              <a:extLst>
                <a:ext uri="{FF2B5EF4-FFF2-40B4-BE49-F238E27FC236}">
                  <a16:creationId xmlns:a16="http://schemas.microsoft.com/office/drawing/2014/main" id="{A25B0F66-E6EF-4B68-80F2-D74B60E4A83F}"/>
                </a:ext>
              </a:extLst>
            </p:cNvPr>
            <p:cNvSpPr/>
            <p:nvPr/>
          </p:nvSpPr>
          <p:spPr>
            <a:xfrm>
              <a:off x="4680779" y="2118536"/>
              <a:ext cx="26900" cy="38459"/>
            </a:xfrm>
            <a:custGeom>
              <a:avLst/>
              <a:gdLst/>
              <a:ahLst/>
              <a:cxnLst/>
              <a:rect l="l" t="t" r="r" b="b"/>
              <a:pathLst>
                <a:path w="242" h="346" extrusionOk="0">
                  <a:moveTo>
                    <a:pt x="156" y="1"/>
                  </a:moveTo>
                  <a:cubicBezTo>
                    <a:pt x="129" y="1"/>
                    <a:pt x="104" y="15"/>
                    <a:pt x="97" y="50"/>
                  </a:cubicBezTo>
                  <a:cubicBezTo>
                    <a:pt x="87" y="120"/>
                    <a:pt x="63" y="180"/>
                    <a:pt x="30" y="243"/>
                  </a:cubicBezTo>
                  <a:cubicBezTo>
                    <a:pt x="0" y="296"/>
                    <a:pt x="48" y="346"/>
                    <a:pt x="95" y="346"/>
                  </a:cubicBezTo>
                  <a:cubicBezTo>
                    <a:pt x="116" y="346"/>
                    <a:pt x="136" y="336"/>
                    <a:pt x="150" y="312"/>
                  </a:cubicBezTo>
                  <a:cubicBezTo>
                    <a:pt x="190" y="240"/>
                    <a:pt x="217" y="166"/>
                    <a:pt x="234" y="86"/>
                  </a:cubicBezTo>
                  <a:cubicBezTo>
                    <a:pt x="241" y="35"/>
                    <a:pt x="196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3" name="Google Shape;1788;p87">
              <a:extLst>
                <a:ext uri="{FF2B5EF4-FFF2-40B4-BE49-F238E27FC236}">
                  <a16:creationId xmlns:a16="http://schemas.microsoft.com/office/drawing/2014/main" id="{0481534A-53B1-4E8B-B19D-23A178724576}"/>
                </a:ext>
              </a:extLst>
            </p:cNvPr>
            <p:cNvSpPr/>
            <p:nvPr/>
          </p:nvSpPr>
          <p:spPr>
            <a:xfrm>
              <a:off x="4617531" y="2075742"/>
              <a:ext cx="24454" cy="43905"/>
            </a:xfrm>
            <a:custGeom>
              <a:avLst/>
              <a:gdLst/>
              <a:ahLst/>
              <a:cxnLst/>
              <a:rect l="l" t="t" r="r" b="b"/>
              <a:pathLst>
                <a:path w="220" h="395" extrusionOk="0">
                  <a:moveTo>
                    <a:pt x="132" y="0"/>
                  </a:moveTo>
                  <a:cubicBezTo>
                    <a:pt x="97" y="0"/>
                    <a:pt x="65" y="22"/>
                    <a:pt x="70" y="66"/>
                  </a:cubicBezTo>
                  <a:cubicBezTo>
                    <a:pt x="80" y="149"/>
                    <a:pt x="67" y="218"/>
                    <a:pt x="30" y="292"/>
                  </a:cubicBezTo>
                  <a:cubicBezTo>
                    <a:pt x="0" y="345"/>
                    <a:pt x="49" y="395"/>
                    <a:pt x="96" y="395"/>
                  </a:cubicBezTo>
                  <a:cubicBezTo>
                    <a:pt x="116" y="395"/>
                    <a:pt x="137" y="385"/>
                    <a:pt x="150" y="361"/>
                  </a:cubicBezTo>
                  <a:cubicBezTo>
                    <a:pt x="200" y="269"/>
                    <a:pt x="220" y="172"/>
                    <a:pt x="210" y="66"/>
                  </a:cubicBezTo>
                  <a:cubicBezTo>
                    <a:pt x="205" y="22"/>
                    <a:pt x="167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4" name="Google Shape;1789;p87">
              <a:extLst>
                <a:ext uri="{FF2B5EF4-FFF2-40B4-BE49-F238E27FC236}">
                  <a16:creationId xmlns:a16="http://schemas.microsoft.com/office/drawing/2014/main" id="{76CA7C17-7C60-404B-9A89-4D1C9D1F62E1}"/>
                </a:ext>
              </a:extLst>
            </p:cNvPr>
            <p:cNvSpPr/>
            <p:nvPr/>
          </p:nvSpPr>
          <p:spPr>
            <a:xfrm>
              <a:off x="4532386" y="2055511"/>
              <a:ext cx="19786" cy="60912"/>
            </a:xfrm>
            <a:custGeom>
              <a:avLst/>
              <a:gdLst/>
              <a:ahLst/>
              <a:cxnLst/>
              <a:rect l="l" t="t" r="r" b="b"/>
              <a:pathLst>
                <a:path w="178" h="548" extrusionOk="0">
                  <a:moveTo>
                    <a:pt x="68" y="0"/>
                  </a:moveTo>
                  <a:cubicBezTo>
                    <a:pt x="33" y="0"/>
                    <a:pt x="1" y="23"/>
                    <a:pt x="4" y="68"/>
                  </a:cubicBezTo>
                  <a:cubicBezTo>
                    <a:pt x="14" y="204"/>
                    <a:pt x="24" y="344"/>
                    <a:pt x="34" y="480"/>
                  </a:cubicBezTo>
                  <a:cubicBezTo>
                    <a:pt x="37" y="525"/>
                    <a:pt x="74" y="548"/>
                    <a:pt x="109" y="548"/>
                  </a:cubicBezTo>
                  <a:cubicBezTo>
                    <a:pt x="144" y="548"/>
                    <a:pt x="177" y="525"/>
                    <a:pt x="174" y="480"/>
                  </a:cubicBezTo>
                  <a:cubicBezTo>
                    <a:pt x="164" y="344"/>
                    <a:pt x="154" y="204"/>
                    <a:pt x="144" y="68"/>
                  </a:cubicBezTo>
                  <a:cubicBezTo>
                    <a:pt x="139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5" name="Google Shape;1790;p87">
              <a:extLst>
                <a:ext uri="{FF2B5EF4-FFF2-40B4-BE49-F238E27FC236}">
                  <a16:creationId xmlns:a16="http://schemas.microsoft.com/office/drawing/2014/main" id="{F7BFC4F2-2F83-427B-B164-CEF49DABE113}"/>
                </a:ext>
              </a:extLst>
            </p:cNvPr>
            <p:cNvSpPr/>
            <p:nvPr/>
          </p:nvSpPr>
          <p:spPr>
            <a:xfrm>
              <a:off x="4582406" y="2182006"/>
              <a:ext cx="15228" cy="38014"/>
            </a:xfrm>
            <a:custGeom>
              <a:avLst/>
              <a:gdLst/>
              <a:ahLst/>
              <a:cxnLst/>
              <a:rect l="l" t="t" r="r" b="b"/>
              <a:pathLst>
                <a:path w="137" h="342" extrusionOk="0">
                  <a:moveTo>
                    <a:pt x="68" y="0"/>
                  </a:moveTo>
                  <a:cubicBezTo>
                    <a:pt x="34" y="0"/>
                    <a:pt x="0" y="23"/>
                    <a:pt x="0" y="68"/>
                  </a:cubicBezTo>
                  <a:lnTo>
                    <a:pt x="0" y="274"/>
                  </a:lnTo>
                  <a:cubicBezTo>
                    <a:pt x="0" y="319"/>
                    <a:pt x="34" y="341"/>
                    <a:pt x="68" y="341"/>
                  </a:cubicBezTo>
                  <a:cubicBezTo>
                    <a:pt x="102" y="341"/>
                    <a:pt x="136" y="319"/>
                    <a:pt x="136" y="274"/>
                  </a:cubicBezTo>
                  <a:lnTo>
                    <a:pt x="136" y="68"/>
                  </a:lnTo>
                  <a:cubicBezTo>
                    <a:pt x="136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6" name="Google Shape;1791;p87">
              <a:extLst>
                <a:ext uri="{FF2B5EF4-FFF2-40B4-BE49-F238E27FC236}">
                  <a16:creationId xmlns:a16="http://schemas.microsoft.com/office/drawing/2014/main" id="{467CC7DB-6AF6-493F-ACF0-1B0B83314BD3}"/>
                </a:ext>
              </a:extLst>
            </p:cNvPr>
            <p:cNvSpPr/>
            <p:nvPr/>
          </p:nvSpPr>
          <p:spPr>
            <a:xfrm>
              <a:off x="4631203" y="2193678"/>
              <a:ext cx="25121" cy="38014"/>
            </a:xfrm>
            <a:custGeom>
              <a:avLst/>
              <a:gdLst/>
              <a:ahLst/>
              <a:cxnLst/>
              <a:rect l="l" t="t" r="r" b="b"/>
              <a:pathLst>
                <a:path w="226" h="342" extrusionOk="0">
                  <a:moveTo>
                    <a:pt x="158" y="1"/>
                  </a:moveTo>
                  <a:cubicBezTo>
                    <a:pt x="123" y="1"/>
                    <a:pt x="85" y="23"/>
                    <a:pt x="81" y="66"/>
                  </a:cubicBezTo>
                  <a:cubicBezTo>
                    <a:pt x="73" y="126"/>
                    <a:pt x="57" y="183"/>
                    <a:pt x="30" y="236"/>
                  </a:cubicBezTo>
                  <a:cubicBezTo>
                    <a:pt x="1" y="291"/>
                    <a:pt x="48" y="341"/>
                    <a:pt x="95" y="341"/>
                  </a:cubicBezTo>
                  <a:cubicBezTo>
                    <a:pt x="116" y="341"/>
                    <a:pt x="137" y="331"/>
                    <a:pt x="150" y="306"/>
                  </a:cubicBezTo>
                  <a:cubicBezTo>
                    <a:pt x="187" y="229"/>
                    <a:pt x="210" y="152"/>
                    <a:pt x="220" y="66"/>
                  </a:cubicBezTo>
                  <a:cubicBezTo>
                    <a:pt x="225" y="23"/>
                    <a:pt x="193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7" name="Google Shape;1792;p87">
              <a:extLst>
                <a:ext uri="{FF2B5EF4-FFF2-40B4-BE49-F238E27FC236}">
                  <a16:creationId xmlns:a16="http://schemas.microsoft.com/office/drawing/2014/main" id="{61387B04-FA12-4624-9634-930E615D5028}"/>
                </a:ext>
              </a:extLst>
            </p:cNvPr>
            <p:cNvSpPr/>
            <p:nvPr/>
          </p:nvSpPr>
          <p:spPr>
            <a:xfrm>
              <a:off x="4671886" y="2242030"/>
              <a:ext cx="38015" cy="38014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250" y="0"/>
                  </a:moveTo>
                  <a:cubicBezTo>
                    <a:pt x="238" y="0"/>
                    <a:pt x="226" y="4"/>
                    <a:pt x="214" y="14"/>
                  </a:cubicBezTo>
                  <a:cubicBezTo>
                    <a:pt x="124" y="80"/>
                    <a:pt x="64" y="157"/>
                    <a:pt x="20" y="260"/>
                  </a:cubicBezTo>
                  <a:cubicBezTo>
                    <a:pt x="0" y="309"/>
                    <a:pt x="42" y="341"/>
                    <a:pt x="85" y="341"/>
                  </a:cubicBezTo>
                  <a:cubicBezTo>
                    <a:pt x="112" y="341"/>
                    <a:pt x="141" y="328"/>
                    <a:pt x="154" y="297"/>
                  </a:cubicBezTo>
                  <a:cubicBezTo>
                    <a:pt x="180" y="230"/>
                    <a:pt x="227" y="174"/>
                    <a:pt x="283" y="134"/>
                  </a:cubicBezTo>
                  <a:cubicBezTo>
                    <a:pt x="341" y="90"/>
                    <a:pt x="304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8" name="Google Shape;1793;p87">
              <a:extLst>
                <a:ext uri="{FF2B5EF4-FFF2-40B4-BE49-F238E27FC236}">
                  <a16:creationId xmlns:a16="http://schemas.microsoft.com/office/drawing/2014/main" id="{90FBAF12-602D-4C64-95F2-4A070E5790B4}"/>
                </a:ext>
              </a:extLst>
            </p:cNvPr>
            <p:cNvSpPr/>
            <p:nvPr/>
          </p:nvSpPr>
          <p:spPr>
            <a:xfrm>
              <a:off x="4589409" y="2303166"/>
              <a:ext cx="28011" cy="43572"/>
            </a:xfrm>
            <a:custGeom>
              <a:avLst/>
              <a:gdLst/>
              <a:ahLst/>
              <a:cxnLst/>
              <a:rect l="l" t="t" r="r" b="b"/>
              <a:pathLst>
                <a:path w="252" h="392" extrusionOk="0">
                  <a:moveTo>
                    <a:pt x="167" y="0"/>
                  </a:moveTo>
                  <a:cubicBezTo>
                    <a:pt x="139" y="0"/>
                    <a:pt x="111" y="15"/>
                    <a:pt x="100" y="49"/>
                  </a:cubicBezTo>
                  <a:cubicBezTo>
                    <a:pt x="73" y="136"/>
                    <a:pt x="44" y="219"/>
                    <a:pt x="17" y="306"/>
                  </a:cubicBezTo>
                  <a:cubicBezTo>
                    <a:pt x="1" y="358"/>
                    <a:pt x="43" y="392"/>
                    <a:pt x="84" y="392"/>
                  </a:cubicBezTo>
                  <a:cubicBezTo>
                    <a:pt x="112" y="392"/>
                    <a:pt x="139" y="377"/>
                    <a:pt x="150" y="342"/>
                  </a:cubicBezTo>
                  <a:lnTo>
                    <a:pt x="233" y="86"/>
                  </a:lnTo>
                  <a:cubicBezTo>
                    <a:pt x="251" y="34"/>
                    <a:pt x="209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89" name="Google Shape;1794;p87">
              <a:extLst>
                <a:ext uri="{FF2B5EF4-FFF2-40B4-BE49-F238E27FC236}">
                  <a16:creationId xmlns:a16="http://schemas.microsoft.com/office/drawing/2014/main" id="{C138C601-070E-4121-A6A6-5C3E98E8C7B6}"/>
                </a:ext>
              </a:extLst>
            </p:cNvPr>
            <p:cNvSpPr/>
            <p:nvPr/>
          </p:nvSpPr>
          <p:spPr>
            <a:xfrm>
              <a:off x="4545280" y="2268485"/>
              <a:ext cx="24565" cy="43905"/>
            </a:xfrm>
            <a:custGeom>
              <a:avLst/>
              <a:gdLst/>
              <a:ahLst/>
              <a:cxnLst/>
              <a:rect l="l" t="t" r="r" b="b"/>
              <a:pathLst>
                <a:path w="221" h="395" extrusionOk="0">
                  <a:moveTo>
                    <a:pt x="136" y="0"/>
                  </a:moveTo>
                  <a:cubicBezTo>
                    <a:pt x="102" y="0"/>
                    <a:pt x="70" y="22"/>
                    <a:pt x="75" y="65"/>
                  </a:cubicBezTo>
                  <a:cubicBezTo>
                    <a:pt x="81" y="149"/>
                    <a:pt x="68" y="218"/>
                    <a:pt x="31" y="292"/>
                  </a:cubicBezTo>
                  <a:cubicBezTo>
                    <a:pt x="1" y="345"/>
                    <a:pt x="49" y="395"/>
                    <a:pt x="96" y="395"/>
                  </a:cubicBezTo>
                  <a:cubicBezTo>
                    <a:pt x="117" y="395"/>
                    <a:pt x="137" y="385"/>
                    <a:pt x="151" y="361"/>
                  </a:cubicBezTo>
                  <a:cubicBezTo>
                    <a:pt x="198" y="269"/>
                    <a:pt x="221" y="172"/>
                    <a:pt x="211" y="65"/>
                  </a:cubicBezTo>
                  <a:cubicBezTo>
                    <a:pt x="207" y="22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0" name="Google Shape;1795;p87">
              <a:extLst>
                <a:ext uri="{FF2B5EF4-FFF2-40B4-BE49-F238E27FC236}">
                  <a16:creationId xmlns:a16="http://schemas.microsoft.com/office/drawing/2014/main" id="{D9D9242C-DB45-4CDE-A25D-085A3A4172E3}"/>
                </a:ext>
              </a:extLst>
            </p:cNvPr>
            <p:cNvSpPr/>
            <p:nvPr/>
          </p:nvSpPr>
          <p:spPr>
            <a:xfrm>
              <a:off x="5121735" y="2245365"/>
              <a:ext cx="26900" cy="37903"/>
            </a:xfrm>
            <a:custGeom>
              <a:avLst/>
              <a:gdLst/>
              <a:ahLst/>
              <a:cxnLst/>
              <a:rect l="l" t="t" r="r" b="b"/>
              <a:pathLst>
                <a:path w="242" h="341" extrusionOk="0">
                  <a:moveTo>
                    <a:pt x="158" y="0"/>
                  </a:moveTo>
                  <a:cubicBezTo>
                    <a:pt x="130" y="0"/>
                    <a:pt x="102" y="14"/>
                    <a:pt x="90" y="47"/>
                  </a:cubicBezTo>
                  <a:cubicBezTo>
                    <a:pt x="67" y="117"/>
                    <a:pt x="41" y="187"/>
                    <a:pt x="17" y="257"/>
                  </a:cubicBezTo>
                  <a:cubicBezTo>
                    <a:pt x="1" y="307"/>
                    <a:pt x="43" y="340"/>
                    <a:pt x="85" y="340"/>
                  </a:cubicBezTo>
                  <a:cubicBezTo>
                    <a:pt x="113" y="340"/>
                    <a:pt x="140" y="326"/>
                    <a:pt x="150" y="293"/>
                  </a:cubicBezTo>
                  <a:cubicBezTo>
                    <a:pt x="177" y="223"/>
                    <a:pt x="201" y="153"/>
                    <a:pt x="224" y="84"/>
                  </a:cubicBezTo>
                  <a:cubicBezTo>
                    <a:pt x="242" y="33"/>
                    <a:pt x="20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1" name="Google Shape;1796;p87">
              <a:extLst>
                <a:ext uri="{FF2B5EF4-FFF2-40B4-BE49-F238E27FC236}">
                  <a16:creationId xmlns:a16="http://schemas.microsoft.com/office/drawing/2014/main" id="{C04C78FB-1A1C-4E37-AE0C-839F7CE05DFD}"/>
                </a:ext>
              </a:extLst>
            </p:cNvPr>
            <p:cNvSpPr/>
            <p:nvPr/>
          </p:nvSpPr>
          <p:spPr>
            <a:xfrm>
              <a:off x="5154081" y="2150549"/>
              <a:ext cx="20341" cy="40571"/>
            </a:xfrm>
            <a:custGeom>
              <a:avLst/>
              <a:gdLst/>
              <a:ahLst/>
              <a:cxnLst/>
              <a:rect l="l" t="t" r="r" b="b"/>
              <a:pathLst>
                <a:path w="183" h="365" extrusionOk="0">
                  <a:moveTo>
                    <a:pt x="116" y="1"/>
                  </a:moveTo>
                  <a:cubicBezTo>
                    <a:pt x="82" y="1"/>
                    <a:pt x="44" y="23"/>
                    <a:pt x="39" y="68"/>
                  </a:cubicBezTo>
                  <a:cubicBezTo>
                    <a:pt x="29" y="144"/>
                    <a:pt x="16" y="221"/>
                    <a:pt x="5" y="298"/>
                  </a:cubicBezTo>
                  <a:cubicBezTo>
                    <a:pt x="1" y="342"/>
                    <a:pt x="33" y="365"/>
                    <a:pt x="68" y="365"/>
                  </a:cubicBezTo>
                  <a:cubicBezTo>
                    <a:pt x="103" y="365"/>
                    <a:pt x="140" y="342"/>
                    <a:pt x="145" y="298"/>
                  </a:cubicBezTo>
                  <a:cubicBezTo>
                    <a:pt x="156" y="221"/>
                    <a:pt x="165" y="144"/>
                    <a:pt x="176" y="68"/>
                  </a:cubicBezTo>
                  <a:cubicBezTo>
                    <a:pt x="182" y="23"/>
                    <a:pt x="151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2" name="Google Shape;1797;p87">
              <a:extLst>
                <a:ext uri="{FF2B5EF4-FFF2-40B4-BE49-F238E27FC236}">
                  <a16:creationId xmlns:a16="http://schemas.microsoft.com/office/drawing/2014/main" id="{9127D7A1-5539-49E5-B0F4-EBCE702C3BFD}"/>
                </a:ext>
              </a:extLst>
            </p:cNvPr>
            <p:cNvSpPr/>
            <p:nvPr/>
          </p:nvSpPr>
          <p:spPr>
            <a:xfrm>
              <a:off x="5092279" y="2176448"/>
              <a:ext cx="30679" cy="40348"/>
            </a:xfrm>
            <a:custGeom>
              <a:avLst/>
              <a:gdLst/>
              <a:ahLst/>
              <a:cxnLst/>
              <a:rect l="l" t="t" r="r" b="b"/>
              <a:pathLst>
                <a:path w="276" h="363" extrusionOk="0">
                  <a:moveTo>
                    <a:pt x="191" y="0"/>
                  </a:moveTo>
                  <a:cubicBezTo>
                    <a:pt x="163" y="0"/>
                    <a:pt x="135" y="14"/>
                    <a:pt x="122" y="45"/>
                  </a:cubicBezTo>
                  <a:cubicBezTo>
                    <a:pt x="89" y="125"/>
                    <a:pt x="56" y="201"/>
                    <a:pt x="22" y="281"/>
                  </a:cubicBezTo>
                  <a:cubicBezTo>
                    <a:pt x="0" y="330"/>
                    <a:pt x="42" y="362"/>
                    <a:pt x="86" y="362"/>
                  </a:cubicBezTo>
                  <a:cubicBezTo>
                    <a:pt x="114" y="362"/>
                    <a:pt x="143" y="349"/>
                    <a:pt x="156" y="318"/>
                  </a:cubicBezTo>
                  <a:cubicBezTo>
                    <a:pt x="189" y="238"/>
                    <a:pt x="222" y="161"/>
                    <a:pt x="255" y="81"/>
                  </a:cubicBezTo>
                  <a:cubicBezTo>
                    <a:pt x="276" y="33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3" name="Google Shape;1798;p87">
              <a:extLst>
                <a:ext uri="{FF2B5EF4-FFF2-40B4-BE49-F238E27FC236}">
                  <a16:creationId xmlns:a16="http://schemas.microsoft.com/office/drawing/2014/main" id="{770FCAD9-BEF8-4B17-82F4-CF8A69BC5B69}"/>
                </a:ext>
              </a:extLst>
            </p:cNvPr>
            <p:cNvSpPr/>
            <p:nvPr/>
          </p:nvSpPr>
          <p:spPr>
            <a:xfrm>
              <a:off x="4204142" y="1923236"/>
              <a:ext cx="27233" cy="43683"/>
            </a:xfrm>
            <a:custGeom>
              <a:avLst/>
              <a:gdLst/>
              <a:ahLst/>
              <a:cxnLst/>
              <a:rect l="l" t="t" r="r" b="b"/>
              <a:pathLst>
                <a:path w="245" h="393" extrusionOk="0">
                  <a:moveTo>
                    <a:pt x="160" y="0"/>
                  </a:moveTo>
                  <a:cubicBezTo>
                    <a:pt x="133" y="0"/>
                    <a:pt x="105" y="15"/>
                    <a:pt x="95" y="49"/>
                  </a:cubicBezTo>
                  <a:cubicBezTo>
                    <a:pt x="69" y="136"/>
                    <a:pt x="41" y="223"/>
                    <a:pt x="15" y="309"/>
                  </a:cubicBezTo>
                  <a:cubicBezTo>
                    <a:pt x="1" y="359"/>
                    <a:pt x="44" y="393"/>
                    <a:pt x="86" y="393"/>
                  </a:cubicBezTo>
                  <a:cubicBezTo>
                    <a:pt x="114" y="393"/>
                    <a:pt x="141" y="379"/>
                    <a:pt x="152" y="346"/>
                  </a:cubicBezTo>
                  <a:cubicBezTo>
                    <a:pt x="175" y="260"/>
                    <a:pt x="201" y="172"/>
                    <a:pt x="228" y="86"/>
                  </a:cubicBezTo>
                  <a:cubicBezTo>
                    <a:pt x="244" y="34"/>
                    <a:pt x="202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4" name="Google Shape;1799;p87">
              <a:extLst>
                <a:ext uri="{FF2B5EF4-FFF2-40B4-BE49-F238E27FC236}">
                  <a16:creationId xmlns:a16="http://schemas.microsoft.com/office/drawing/2014/main" id="{23860EAE-113F-4D8D-BE8A-C9A4D8CC6E2D}"/>
                </a:ext>
              </a:extLst>
            </p:cNvPr>
            <p:cNvSpPr/>
            <p:nvPr/>
          </p:nvSpPr>
          <p:spPr>
            <a:xfrm>
              <a:off x="4244491" y="1943022"/>
              <a:ext cx="20341" cy="38236"/>
            </a:xfrm>
            <a:custGeom>
              <a:avLst/>
              <a:gdLst/>
              <a:ahLst/>
              <a:cxnLst/>
              <a:rect l="l" t="t" r="r" b="b"/>
              <a:pathLst>
                <a:path w="183" h="344" extrusionOk="0">
                  <a:moveTo>
                    <a:pt x="97" y="1"/>
                  </a:moveTo>
                  <a:cubicBezTo>
                    <a:pt x="71" y="1"/>
                    <a:pt x="46" y="16"/>
                    <a:pt x="41" y="51"/>
                  </a:cubicBezTo>
                  <a:cubicBezTo>
                    <a:pt x="28" y="121"/>
                    <a:pt x="18" y="188"/>
                    <a:pt x="8" y="257"/>
                  </a:cubicBezTo>
                  <a:cubicBezTo>
                    <a:pt x="0" y="310"/>
                    <a:pt x="45" y="344"/>
                    <a:pt x="85" y="344"/>
                  </a:cubicBezTo>
                  <a:cubicBezTo>
                    <a:pt x="111" y="344"/>
                    <a:pt x="136" y="329"/>
                    <a:pt x="141" y="294"/>
                  </a:cubicBezTo>
                  <a:cubicBezTo>
                    <a:pt x="151" y="224"/>
                    <a:pt x="165" y="157"/>
                    <a:pt x="174" y="88"/>
                  </a:cubicBezTo>
                  <a:cubicBezTo>
                    <a:pt x="183" y="36"/>
                    <a:pt x="137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5" name="Google Shape;1800;p87">
              <a:extLst>
                <a:ext uri="{FF2B5EF4-FFF2-40B4-BE49-F238E27FC236}">
                  <a16:creationId xmlns:a16="http://schemas.microsoft.com/office/drawing/2014/main" id="{059AD7C9-D3EE-4CE9-817E-C61E7E1BCB7A}"/>
                </a:ext>
              </a:extLst>
            </p:cNvPr>
            <p:cNvSpPr/>
            <p:nvPr/>
          </p:nvSpPr>
          <p:spPr>
            <a:xfrm>
              <a:off x="4665217" y="2809479"/>
              <a:ext cx="33902" cy="55243"/>
            </a:xfrm>
            <a:custGeom>
              <a:avLst/>
              <a:gdLst/>
              <a:ahLst/>
              <a:cxnLst/>
              <a:rect l="l" t="t" r="r" b="b"/>
              <a:pathLst>
                <a:path w="305" h="497" extrusionOk="0">
                  <a:moveTo>
                    <a:pt x="237" y="0"/>
                  </a:moveTo>
                  <a:cubicBezTo>
                    <a:pt x="202" y="0"/>
                    <a:pt x="167" y="23"/>
                    <a:pt x="164" y="67"/>
                  </a:cubicBezTo>
                  <a:cubicBezTo>
                    <a:pt x="160" y="181"/>
                    <a:pt x="117" y="287"/>
                    <a:pt x="44" y="374"/>
                  </a:cubicBezTo>
                  <a:cubicBezTo>
                    <a:pt x="0" y="427"/>
                    <a:pt x="47" y="496"/>
                    <a:pt x="98" y="496"/>
                  </a:cubicBezTo>
                  <a:cubicBezTo>
                    <a:pt x="113" y="496"/>
                    <a:pt x="129" y="489"/>
                    <a:pt x="144" y="474"/>
                  </a:cubicBezTo>
                  <a:cubicBezTo>
                    <a:pt x="240" y="354"/>
                    <a:pt x="294" y="221"/>
                    <a:pt x="303" y="67"/>
                  </a:cubicBezTo>
                  <a:cubicBezTo>
                    <a:pt x="305" y="23"/>
                    <a:pt x="272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6" name="Google Shape;1801;p87">
              <a:extLst>
                <a:ext uri="{FF2B5EF4-FFF2-40B4-BE49-F238E27FC236}">
                  <a16:creationId xmlns:a16="http://schemas.microsoft.com/office/drawing/2014/main" id="{B3B59127-6885-46D9-A410-E08A0E996089}"/>
                </a:ext>
              </a:extLst>
            </p:cNvPr>
            <p:cNvSpPr/>
            <p:nvPr/>
          </p:nvSpPr>
          <p:spPr>
            <a:xfrm>
              <a:off x="4698453" y="2832377"/>
              <a:ext cx="20897" cy="46795"/>
            </a:xfrm>
            <a:custGeom>
              <a:avLst/>
              <a:gdLst/>
              <a:ahLst/>
              <a:cxnLst/>
              <a:rect l="l" t="t" r="r" b="b"/>
              <a:pathLst>
                <a:path w="188" h="421" extrusionOk="0">
                  <a:moveTo>
                    <a:pt x="107" y="0"/>
                  </a:moveTo>
                  <a:cubicBezTo>
                    <a:pt x="73" y="0"/>
                    <a:pt x="39" y="23"/>
                    <a:pt x="41" y="68"/>
                  </a:cubicBezTo>
                  <a:cubicBezTo>
                    <a:pt x="47" y="158"/>
                    <a:pt x="38" y="244"/>
                    <a:pt x="15" y="334"/>
                  </a:cubicBezTo>
                  <a:cubicBezTo>
                    <a:pt x="0" y="386"/>
                    <a:pt x="43" y="420"/>
                    <a:pt x="84" y="420"/>
                  </a:cubicBezTo>
                  <a:cubicBezTo>
                    <a:pt x="111" y="420"/>
                    <a:pt x="138" y="405"/>
                    <a:pt x="147" y="371"/>
                  </a:cubicBezTo>
                  <a:cubicBezTo>
                    <a:pt x="174" y="271"/>
                    <a:pt x="187" y="171"/>
                    <a:pt x="181" y="68"/>
                  </a:cubicBezTo>
                  <a:cubicBezTo>
                    <a:pt x="178" y="23"/>
                    <a:pt x="142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7" name="Google Shape;1802;p87">
              <a:extLst>
                <a:ext uri="{FF2B5EF4-FFF2-40B4-BE49-F238E27FC236}">
                  <a16:creationId xmlns:a16="http://schemas.microsoft.com/office/drawing/2014/main" id="{9219E1B5-6E6B-4053-ADD2-AD25197A9CC7}"/>
                </a:ext>
              </a:extLst>
            </p:cNvPr>
            <p:cNvSpPr/>
            <p:nvPr/>
          </p:nvSpPr>
          <p:spPr>
            <a:xfrm>
              <a:off x="4727353" y="2863278"/>
              <a:ext cx="39571" cy="47240"/>
            </a:xfrm>
            <a:custGeom>
              <a:avLst/>
              <a:gdLst/>
              <a:ahLst/>
              <a:cxnLst/>
              <a:rect l="l" t="t" r="r" b="b"/>
              <a:pathLst>
                <a:path w="356" h="425" extrusionOk="0">
                  <a:moveTo>
                    <a:pt x="258" y="0"/>
                  </a:moveTo>
                  <a:cubicBezTo>
                    <a:pt x="243" y="0"/>
                    <a:pt x="227" y="7"/>
                    <a:pt x="214" y="23"/>
                  </a:cubicBezTo>
                  <a:cubicBezTo>
                    <a:pt x="130" y="119"/>
                    <a:pt x="67" y="225"/>
                    <a:pt x="21" y="342"/>
                  </a:cubicBezTo>
                  <a:cubicBezTo>
                    <a:pt x="0" y="392"/>
                    <a:pt x="41" y="424"/>
                    <a:pt x="84" y="424"/>
                  </a:cubicBezTo>
                  <a:cubicBezTo>
                    <a:pt x="112" y="424"/>
                    <a:pt x="141" y="410"/>
                    <a:pt x="154" y="379"/>
                  </a:cubicBezTo>
                  <a:cubicBezTo>
                    <a:pt x="194" y="285"/>
                    <a:pt x="247" y="199"/>
                    <a:pt x="310" y="122"/>
                  </a:cubicBezTo>
                  <a:cubicBezTo>
                    <a:pt x="356" y="6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8" name="Google Shape;1803;p87">
              <a:extLst>
                <a:ext uri="{FF2B5EF4-FFF2-40B4-BE49-F238E27FC236}">
                  <a16:creationId xmlns:a16="http://schemas.microsoft.com/office/drawing/2014/main" id="{119D3483-F613-4F7D-A0D9-B46C56D59370}"/>
                </a:ext>
              </a:extLst>
            </p:cNvPr>
            <p:cNvSpPr/>
            <p:nvPr/>
          </p:nvSpPr>
          <p:spPr>
            <a:xfrm>
              <a:off x="4069976" y="2740229"/>
              <a:ext cx="15339" cy="35235"/>
            </a:xfrm>
            <a:custGeom>
              <a:avLst/>
              <a:gdLst/>
              <a:ahLst/>
              <a:cxnLst/>
              <a:rect l="l" t="t" r="r" b="b"/>
              <a:pathLst>
                <a:path w="138" h="317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251"/>
                  </a:lnTo>
                  <a:cubicBezTo>
                    <a:pt x="1" y="294"/>
                    <a:pt x="35" y="316"/>
                    <a:pt x="69" y="316"/>
                  </a:cubicBezTo>
                  <a:cubicBezTo>
                    <a:pt x="103" y="316"/>
                    <a:pt x="137" y="294"/>
                    <a:pt x="137" y="251"/>
                  </a:cubicBezTo>
                  <a:lnTo>
                    <a:pt x="137" y="68"/>
                  </a:lnTo>
                  <a:cubicBezTo>
                    <a:pt x="137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99" name="Google Shape;1804;p87">
              <a:extLst>
                <a:ext uri="{FF2B5EF4-FFF2-40B4-BE49-F238E27FC236}">
                  <a16:creationId xmlns:a16="http://schemas.microsoft.com/office/drawing/2014/main" id="{A337FB2F-7312-485A-8A02-97DF5C761F56}"/>
                </a:ext>
              </a:extLst>
            </p:cNvPr>
            <p:cNvSpPr/>
            <p:nvPr/>
          </p:nvSpPr>
          <p:spPr>
            <a:xfrm>
              <a:off x="4105991" y="2694099"/>
              <a:ext cx="20675" cy="38236"/>
            </a:xfrm>
            <a:custGeom>
              <a:avLst/>
              <a:gdLst/>
              <a:ahLst/>
              <a:cxnLst/>
              <a:rect l="l" t="t" r="r" b="b"/>
              <a:pathLst>
                <a:path w="186" h="344" extrusionOk="0">
                  <a:moveTo>
                    <a:pt x="116" y="1"/>
                  </a:moveTo>
                  <a:cubicBezTo>
                    <a:pt x="76" y="1"/>
                    <a:pt x="31" y="35"/>
                    <a:pt x="39" y="87"/>
                  </a:cubicBezTo>
                  <a:cubicBezTo>
                    <a:pt x="49" y="147"/>
                    <a:pt x="39" y="203"/>
                    <a:pt x="19" y="260"/>
                  </a:cubicBezTo>
                  <a:cubicBezTo>
                    <a:pt x="1" y="310"/>
                    <a:pt x="43" y="344"/>
                    <a:pt x="85" y="344"/>
                  </a:cubicBezTo>
                  <a:cubicBezTo>
                    <a:pt x="113" y="344"/>
                    <a:pt x="141" y="330"/>
                    <a:pt x="153" y="297"/>
                  </a:cubicBezTo>
                  <a:cubicBezTo>
                    <a:pt x="182" y="214"/>
                    <a:pt x="186" y="137"/>
                    <a:pt x="173" y="50"/>
                  </a:cubicBezTo>
                  <a:cubicBezTo>
                    <a:pt x="167" y="16"/>
                    <a:pt x="143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0" name="Google Shape;1805;p87">
              <a:extLst>
                <a:ext uri="{FF2B5EF4-FFF2-40B4-BE49-F238E27FC236}">
                  <a16:creationId xmlns:a16="http://schemas.microsoft.com/office/drawing/2014/main" id="{A438C6BE-D996-4BFC-9A9C-47E2412F5190}"/>
                </a:ext>
              </a:extLst>
            </p:cNvPr>
            <p:cNvSpPr/>
            <p:nvPr/>
          </p:nvSpPr>
          <p:spPr>
            <a:xfrm>
              <a:off x="3333456" y="3491529"/>
              <a:ext cx="15228" cy="52131"/>
            </a:xfrm>
            <a:custGeom>
              <a:avLst/>
              <a:gdLst/>
              <a:ahLst/>
              <a:cxnLst/>
              <a:rect l="l" t="t" r="r" b="b"/>
              <a:pathLst>
                <a:path w="137" h="469" extrusionOk="0">
                  <a:moveTo>
                    <a:pt x="68" y="0"/>
                  </a:moveTo>
                  <a:cubicBezTo>
                    <a:pt x="34" y="0"/>
                    <a:pt x="0" y="22"/>
                    <a:pt x="0" y="65"/>
                  </a:cubicBezTo>
                  <a:lnTo>
                    <a:pt x="0" y="401"/>
                  </a:lnTo>
                  <a:cubicBezTo>
                    <a:pt x="0" y="446"/>
                    <a:pt x="34" y="469"/>
                    <a:pt x="68" y="469"/>
                  </a:cubicBezTo>
                  <a:cubicBezTo>
                    <a:pt x="103" y="469"/>
                    <a:pt x="137" y="446"/>
                    <a:pt x="137" y="401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1" name="Google Shape;1806;p87">
              <a:extLst>
                <a:ext uri="{FF2B5EF4-FFF2-40B4-BE49-F238E27FC236}">
                  <a16:creationId xmlns:a16="http://schemas.microsoft.com/office/drawing/2014/main" id="{74EA41E8-C8E6-433C-B79C-DE6529DA2263}"/>
                </a:ext>
              </a:extLst>
            </p:cNvPr>
            <p:cNvSpPr/>
            <p:nvPr/>
          </p:nvSpPr>
          <p:spPr>
            <a:xfrm>
              <a:off x="3370805" y="3543327"/>
              <a:ext cx="15339" cy="29233"/>
            </a:xfrm>
            <a:custGeom>
              <a:avLst/>
              <a:gdLst/>
              <a:ahLst/>
              <a:cxnLst/>
              <a:rect l="l" t="t" r="r" b="b"/>
              <a:pathLst>
                <a:path w="138" h="263" extrusionOk="0">
                  <a:moveTo>
                    <a:pt x="69" y="0"/>
                  </a:moveTo>
                  <a:cubicBezTo>
                    <a:pt x="35" y="0"/>
                    <a:pt x="0" y="22"/>
                    <a:pt x="0" y="65"/>
                  </a:cubicBezTo>
                  <a:lnTo>
                    <a:pt x="0" y="195"/>
                  </a:lnTo>
                  <a:cubicBezTo>
                    <a:pt x="0" y="240"/>
                    <a:pt x="35" y="263"/>
                    <a:pt x="69" y="263"/>
                  </a:cubicBezTo>
                  <a:cubicBezTo>
                    <a:pt x="103" y="263"/>
                    <a:pt x="137" y="240"/>
                    <a:pt x="137" y="195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2" name="Google Shape;1807;p87">
              <a:extLst>
                <a:ext uri="{FF2B5EF4-FFF2-40B4-BE49-F238E27FC236}">
                  <a16:creationId xmlns:a16="http://schemas.microsoft.com/office/drawing/2014/main" id="{A18C44A9-A4AC-4042-9E22-6AE0D2AAB959}"/>
                </a:ext>
              </a:extLst>
            </p:cNvPr>
            <p:cNvSpPr/>
            <p:nvPr/>
          </p:nvSpPr>
          <p:spPr>
            <a:xfrm>
              <a:off x="3425160" y="3427948"/>
              <a:ext cx="15673" cy="66914"/>
            </a:xfrm>
            <a:custGeom>
              <a:avLst/>
              <a:gdLst/>
              <a:ahLst/>
              <a:cxnLst/>
              <a:rect l="l" t="t" r="r" b="b"/>
              <a:pathLst>
                <a:path w="141" h="602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534"/>
                  </a:lnTo>
                  <a:cubicBezTo>
                    <a:pt x="0" y="579"/>
                    <a:pt x="35" y="602"/>
                    <a:pt x="70" y="602"/>
                  </a:cubicBezTo>
                  <a:cubicBezTo>
                    <a:pt x="105" y="602"/>
                    <a:pt x="140" y="579"/>
                    <a:pt x="140" y="534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3" name="Google Shape;1808;p87">
              <a:extLst>
                <a:ext uri="{FF2B5EF4-FFF2-40B4-BE49-F238E27FC236}">
                  <a16:creationId xmlns:a16="http://schemas.microsoft.com/office/drawing/2014/main" id="{F080F674-226A-4A14-808B-640268F6F746}"/>
                </a:ext>
              </a:extLst>
            </p:cNvPr>
            <p:cNvSpPr/>
            <p:nvPr/>
          </p:nvSpPr>
          <p:spPr>
            <a:xfrm>
              <a:off x="3813984" y="3830997"/>
              <a:ext cx="15228" cy="26454"/>
            </a:xfrm>
            <a:custGeom>
              <a:avLst/>
              <a:gdLst/>
              <a:ahLst/>
              <a:cxnLst/>
              <a:rect l="l" t="t" r="r" b="b"/>
              <a:pathLst>
                <a:path w="137" h="238" extrusionOk="0">
                  <a:moveTo>
                    <a:pt x="67" y="0"/>
                  </a:moveTo>
                  <a:cubicBezTo>
                    <a:pt x="34" y="0"/>
                    <a:pt x="0" y="22"/>
                    <a:pt x="0" y="66"/>
                  </a:cubicBezTo>
                  <a:lnTo>
                    <a:pt x="0" y="170"/>
                  </a:lnTo>
                  <a:cubicBezTo>
                    <a:pt x="0" y="215"/>
                    <a:pt x="34" y="237"/>
                    <a:pt x="68" y="237"/>
                  </a:cubicBezTo>
                  <a:cubicBezTo>
                    <a:pt x="102" y="237"/>
                    <a:pt x="137" y="215"/>
                    <a:pt x="137" y="170"/>
                  </a:cubicBezTo>
                  <a:lnTo>
                    <a:pt x="137" y="66"/>
                  </a:lnTo>
                  <a:cubicBezTo>
                    <a:pt x="137" y="23"/>
                    <a:pt x="102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4" name="Google Shape;1809;p87">
              <a:extLst>
                <a:ext uri="{FF2B5EF4-FFF2-40B4-BE49-F238E27FC236}">
                  <a16:creationId xmlns:a16="http://schemas.microsoft.com/office/drawing/2014/main" id="{329DDBC4-94CF-4273-97BC-21444EC66A6B}"/>
                </a:ext>
              </a:extLst>
            </p:cNvPr>
            <p:cNvSpPr/>
            <p:nvPr/>
          </p:nvSpPr>
          <p:spPr>
            <a:xfrm>
              <a:off x="3856890" y="3776309"/>
              <a:ext cx="15673" cy="38014"/>
            </a:xfrm>
            <a:custGeom>
              <a:avLst/>
              <a:gdLst/>
              <a:ahLst/>
              <a:cxnLst/>
              <a:rect l="l" t="t" r="r" b="b"/>
              <a:pathLst>
                <a:path w="141" h="342" extrusionOk="0">
                  <a:moveTo>
                    <a:pt x="71" y="1"/>
                  </a:moveTo>
                  <a:cubicBezTo>
                    <a:pt x="36" y="1"/>
                    <a:pt x="1" y="23"/>
                    <a:pt x="1" y="66"/>
                  </a:cubicBezTo>
                  <a:lnTo>
                    <a:pt x="1" y="275"/>
                  </a:lnTo>
                  <a:cubicBezTo>
                    <a:pt x="1" y="319"/>
                    <a:pt x="36" y="342"/>
                    <a:pt x="71" y="342"/>
                  </a:cubicBezTo>
                  <a:cubicBezTo>
                    <a:pt x="106" y="342"/>
                    <a:pt x="140" y="320"/>
                    <a:pt x="140" y="275"/>
                  </a:cubicBezTo>
                  <a:lnTo>
                    <a:pt x="140" y="66"/>
                  </a:lnTo>
                  <a:cubicBezTo>
                    <a:pt x="140" y="23"/>
                    <a:pt x="105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5" name="Google Shape;1810;p87">
              <a:extLst>
                <a:ext uri="{FF2B5EF4-FFF2-40B4-BE49-F238E27FC236}">
                  <a16:creationId xmlns:a16="http://schemas.microsoft.com/office/drawing/2014/main" id="{E3E427B5-A894-448C-8B2E-A4199FA00B0C}"/>
                </a:ext>
              </a:extLst>
            </p:cNvPr>
            <p:cNvSpPr/>
            <p:nvPr/>
          </p:nvSpPr>
          <p:spPr>
            <a:xfrm>
              <a:off x="3888681" y="3868457"/>
              <a:ext cx="15339" cy="32234"/>
            </a:xfrm>
            <a:custGeom>
              <a:avLst/>
              <a:gdLst/>
              <a:ahLst/>
              <a:cxnLst/>
              <a:rect l="l" t="t" r="r" b="b"/>
              <a:pathLst>
                <a:path w="138" h="290" extrusionOk="0">
                  <a:moveTo>
                    <a:pt x="69" y="1"/>
                  </a:moveTo>
                  <a:cubicBezTo>
                    <a:pt x="35" y="1"/>
                    <a:pt x="1" y="22"/>
                    <a:pt x="1" y="66"/>
                  </a:cubicBezTo>
                  <a:lnTo>
                    <a:pt x="1" y="222"/>
                  </a:lnTo>
                  <a:cubicBezTo>
                    <a:pt x="1" y="267"/>
                    <a:pt x="35" y="290"/>
                    <a:pt x="69" y="290"/>
                  </a:cubicBezTo>
                  <a:cubicBezTo>
                    <a:pt x="103" y="290"/>
                    <a:pt x="137" y="267"/>
                    <a:pt x="137" y="222"/>
                  </a:cubicBezTo>
                  <a:lnTo>
                    <a:pt x="137" y="66"/>
                  </a:lnTo>
                  <a:cubicBezTo>
                    <a:pt x="137" y="22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6" name="Google Shape;1811;p87">
              <a:extLst>
                <a:ext uri="{FF2B5EF4-FFF2-40B4-BE49-F238E27FC236}">
                  <a16:creationId xmlns:a16="http://schemas.microsoft.com/office/drawing/2014/main" id="{73657F4B-76D9-45A6-8E5F-FA8C82770762}"/>
                </a:ext>
              </a:extLst>
            </p:cNvPr>
            <p:cNvSpPr/>
            <p:nvPr/>
          </p:nvSpPr>
          <p:spPr>
            <a:xfrm>
              <a:off x="4225373" y="3678381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0" y="1"/>
                  </a:moveTo>
                  <a:cubicBezTo>
                    <a:pt x="35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5" y="342"/>
                    <a:pt x="70" y="342"/>
                  </a:cubicBezTo>
                  <a:cubicBezTo>
                    <a:pt x="105" y="342"/>
                    <a:pt x="140" y="320"/>
                    <a:pt x="140" y="275"/>
                  </a:cubicBezTo>
                  <a:lnTo>
                    <a:pt x="140" y="69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7" name="Google Shape;1812;p87">
              <a:extLst>
                <a:ext uri="{FF2B5EF4-FFF2-40B4-BE49-F238E27FC236}">
                  <a16:creationId xmlns:a16="http://schemas.microsoft.com/office/drawing/2014/main" id="{A506AB14-4FD5-4839-B624-536D5990A332}"/>
                </a:ext>
              </a:extLst>
            </p:cNvPr>
            <p:cNvSpPr/>
            <p:nvPr/>
          </p:nvSpPr>
          <p:spPr>
            <a:xfrm>
              <a:off x="4251161" y="3689830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1" y="1"/>
                  </a:moveTo>
                  <a:cubicBezTo>
                    <a:pt x="36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6" y="342"/>
                    <a:pt x="71" y="342"/>
                  </a:cubicBezTo>
                  <a:cubicBezTo>
                    <a:pt x="106" y="342"/>
                    <a:pt x="141" y="320"/>
                    <a:pt x="141" y="275"/>
                  </a:cubicBezTo>
                  <a:lnTo>
                    <a:pt x="141" y="69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8" name="Google Shape;1813;p87">
              <a:extLst>
                <a:ext uri="{FF2B5EF4-FFF2-40B4-BE49-F238E27FC236}">
                  <a16:creationId xmlns:a16="http://schemas.microsoft.com/office/drawing/2014/main" id="{1D392A98-C519-4519-94AF-EB1EF6E88C69}"/>
                </a:ext>
              </a:extLst>
            </p:cNvPr>
            <p:cNvSpPr/>
            <p:nvPr/>
          </p:nvSpPr>
          <p:spPr>
            <a:xfrm>
              <a:off x="4498038" y="3042905"/>
              <a:ext cx="357808" cy="242757"/>
            </a:xfrm>
            <a:custGeom>
              <a:avLst/>
              <a:gdLst/>
              <a:ahLst/>
              <a:cxnLst/>
              <a:rect l="l" t="t" r="r" b="b"/>
              <a:pathLst>
                <a:path w="3219" h="2184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3219" y="1"/>
                    <a:pt x="1818" y="730"/>
                    <a:pt x="1434" y="1153"/>
                  </a:cubicBezTo>
                  <a:cubicBezTo>
                    <a:pt x="1159" y="816"/>
                    <a:pt x="509" y="773"/>
                    <a:pt x="187" y="773"/>
                  </a:cubicBezTo>
                  <a:cubicBezTo>
                    <a:pt x="73" y="773"/>
                    <a:pt x="1" y="777"/>
                    <a:pt x="1" y="777"/>
                  </a:cubicBezTo>
                  <a:lnTo>
                    <a:pt x="270" y="1062"/>
                  </a:lnTo>
                  <a:cubicBezTo>
                    <a:pt x="270" y="1062"/>
                    <a:pt x="1291" y="2184"/>
                    <a:pt x="1561" y="2184"/>
                  </a:cubicBezTo>
                  <a:cubicBezTo>
                    <a:pt x="1571" y="2184"/>
                    <a:pt x="1581" y="2184"/>
                    <a:pt x="1588" y="2181"/>
                  </a:cubicBezTo>
                  <a:cubicBezTo>
                    <a:pt x="1811" y="2101"/>
                    <a:pt x="3219" y="1"/>
                    <a:pt x="3219" y="1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09" name="Google Shape;1814;p87">
              <a:extLst>
                <a:ext uri="{FF2B5EF4-FFF2-40B4-BE49-F238E27FC236}">
                  <a16:creationId xmlns:a16="http://schemas.microsoft.com/office/drawing/2014/main" id="{8A7BFD13-14DA-432E-A5DE-57CA9A6140E8}"/>
                </a:ext>
              </a:extLst>
            </p:cNvPr>
            <p:cNvSpPr/>
            <p:nvPr/>
          </p:nvSpPr>
          <p:spPr>
            <a:xfrm>
              <a:off x="4342642" y="3362588"/>
              <a:ext cx="432949" cy="197963"/>
            </a:xfrm>
            <a:custGeom>
              <a:avLst/>
              <a:gdLst/>
              <a:ahLst/>
              <a:cxnLst/>
              <a:rect l="l" t="t" r="r" b="b"/>
              <a:pathLst>
                <a:path w="3895" h="1781" extrusionOk="0">
                  <a:moveTo>
                    <a:pt x="1279" y="0"/>
                  </a:moveTo>
                  <a:cubicBezTo>
                    <a:pt x="1279" y="0"/>
                    <a:pt x="1" y="613"/>
                    <a:pt x="616" y="1382"/>
                  </a:cubicBezTo>
                  <a:cubicBezTo>
                    <a:pt x="849" y="1675"/>
                    <a:pt x="1288" y="1781"/>
                    <a:pt x="1778" y="1781"/>
                  </a:cubicBezTo>
                  <a:cubicBezTo>
                    <a:pt x="2560" y="1781"/>
                    <a:pt x="3471" y="1512"/>
                    <a:pt x="3895" y="1322"/>
                  </a:cubicBezTo>
                  <a:lnTo>
                    <a:pt x="3891" y="1322"/>
                  </a:lnTo>
                  <a:cubicBezTo>
                    <a:pt x="3395" y="1322"/>
                    <a:pt x="1279" y="0"/>
                    <a:pt x="1279" y="0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0" name="Google Shape;1815;p87">
              <a:extLst>
                <a:ext uri="{FF2B5EF4-FFF2-40B4-BE49-F238E27FC236}">
                  <a16:creationId xmlns:a16="http://schemas.microsoft.com/office/drawing/2014/main" id="{B61EE7E6-6AF1-4188-B75B-B80C82B4D0CA}"/>
                </a:ext>
              </a:extLst>
            </p:cNvPr>
            <p:cNvSpPr/>
            <p:nvPr/>
          </p:nvSpPr>
          <p:spPr>
            <a:xfrm>
              <a:off x="3628687" y="2547485"/>
              <a:ext cx="942706" cy="565099"/>
            </a:xfrm>
            <a:custGeom>
              <a:avLst/>
              <a:gdLst/>
              <a:ahLst/>
              <a:cxnLst/>
              <a:rect l="l" t="t" r="r" b="b"/>
              <a:pathLst>
                <a:path w="8481" h="5084" extrusionOk="0">
                  <a:moveTo>
                    <a:pt x="214" y="0"/>
                  </a:moveTo>
                  <a:cubicBezTo>
                    <a:pt x="143" y="0"/>
                    <a:pt x="72" y="5"/>
                    <a:pt x="0" y="15"/>
                  </a:cubicBezTo>
                  <a:cubicBezTo>
                    <a:pt x="0" y="1542"/>
                    <a:pt x="705" y="2734"/>
                    <a:pt x="705" y="2734"/>
                  </a:cubicBezTo>
                  <a:lnTo>
                    <a:pt x="1581" y="4398"/>
                  </a:lnTo>
                  <a:lnTo>
                    <a:pt x="5039" y="5083"/>
                  </a:lnTo>
                  <a:lnTo>
                    <a:pt x="8464" y="4115"/>
                  </a:lnTo>
                  <a:lnTo>
                    <a:pt x="8481" y="3237"/>
                  </a:lnTo>
                  <a:cubicBezTo>
                    <a:pt x="8481" y="3237"/>
                    <a:pt x="7414" y="2627"/>
                    <a:pt x="5771" y="2627"/>
                  </a:cubicBezTo>
                  <a:cubicBezTo>
                    <a:pt x="4949" y="2627"/>
                    <a:pt x="3984" y="2779"/>
                    <a:pt x="2935" y="3237"/>
                  </a:cubicBezTo>
                  <a:cubicBezTo>
                    <a:pt x="3079" y="2561"/>
                    <a:pt x="1824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1" name="Google Shape;1816;p87">
              <a:extLst>
                <a:ext uri="{FF2B5EF4-FFF2-40B4-BE49-F238E27FC236}">
                  <a16:creationId xmlns:a16="http://schemas.microsoft.com/office/drawing/2014/main" id="{977096CC-128A-4DC6-AA25-49D5C88454F8}"/>
                </a:ext>
              </a:extLst>
            </p:cNvPr>
            <p:cNvSpPr/>
            <p:nvPr/>
          </p:nvSpPr>
          <p:spPr>
            <a:xfrm>
              <a:off x="3806870" y="2971543"/>
              <a:ext cx="805540" cy="701595"/>
            </a:xfrm>
            <a:custGeom>
              <a:avLst/>
              <a:gdLst/>
              <a:ahLst/>
              <a:cxnLst/>
              <a:rect l="l" t="t" r="r" b="b"/>
              <a:pathLst>
                <a:path w="7247" h="6312" extrusionOk="0">
                  <a:moveTo>
                    <a:pt x="730" y="1"/>
                  </a:moveTo>
                  <a:cubicBezTo>
                    <a:pt x="693" y="1"/>
                    <a:pt x="660" y="7"/>
                    <a:pt x="627" y="21"/>
                  </a:cubicBezTo>
                  <a:cubicBezTo>
                    <a:pt x="483" y="61"/>
                    <a:pt x="377" y="187"/>
                    <a:pt x="371" y="343"/>
                  </a:cubicBezTo>
                  <a:lnTo>
                    <a:pt x="4" y="5921"/>
                  </a:lnTo>
                  <a:cubicBezTo>
                    <a:pt x="1" y="5961"/>
                    <a:pt x="4" y="5998"/>
                    <a:pt x="15" y="6035"/>
                  </a:cubicBezTo>
                  <a:cubicBezTo>
                    <a:pt x="53" y="6189"/>
                    <a:pt x="196" y="6312"/>
                    <a:pt x="367" y="6312"/>
                  </a:cubicBezTo>
                  <a:cubicBezTo>
                    <a:pt x="376" y="6312"/>
                    <a:pt x="385" y="6312"/>
                    <a:pt x="394" y="6311"/>
                  </a:cubicBezTo>
                  <a:lnTo>
                    <a:pt x="511" y="6305"/>
                  </a:lnTo>
                  <a:lnTo>
                    <a:pt x="5712" y="5941"/>
                  </a:lnTo>
                  <a:cubicBezTo>
                    <a:pt x="5875" y="5932"/>
                    <a:pt x="6008" y="5815"/>
                    <a:pt x="6045" y="5655"/>
                  </a:cubicBezTo>
                  <a:lnTo>
                    <a:pt x="7193" y="446"/>
                  </a:lnTo>
                  <a:cubicBezTo>
                    <a:pt x="7247" y="217"/>
                    <a:pt x="7073" y="1"/>
                    <a:pt x="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2" name="Google Shape;1817;p87">
              <a:extLst>
                <a:ext uri="{FF2B5EF4-FFF2-40B4-BE49-F238E27FC236}">
                  <a16:creationId xmlns:a16="http://schemas.microsoft.com/office/drawing/2014/main" id="{602D5CD6-ABCE-4711-9682-61D21B94C9D8}"/>
                </a:ext>
              </a:extLst>
            </p:cNvPr>
            <p:cNvSpPr/>
            <p:nvPr/>
          </p:nvSpPr>
          <p:spPr>
            <a:xfrm>
              <a:off x="3543541" y="2539038"/>
              <a:ext cx="362699" cy="1112303"/>
            </a:xfrm>
            <a:custGeom>
              <a:avLst/>
              <a:gdLst/>
              <a:ahLst/>
              <a:cxnLst/>
              <a:rect l="l" t="t" r="r" b="b"/>
              <a:pathLst>
                <a:path w="3263" h="10007" extrusionOk="0">
                  <a:moveTo>
                    <a:pt x="605" y="1"/>
                  </a:moveTo>
                  <a:cubicBezTo>
                    <a:pt x="533" y="1"/>
                    <a:pt x="462" y="53"/>
                    <a:pt x="456" y="138"/>
                  </a:cubicBezTo>
                  <a:lnTo>
                    <a:pt x="1" y="7007"/>
                  </a:lnTo>
                  <a:cubicBezTo>
                    <a:pt x="1" y="7044"/>
                    <a:pt x="10" y="7076"/>
                    <a:pt x="30" y="7104"/>
                  </a:cubicBezTo>
                  <a:lnTo>
                    <a:pt x="2138" y="9949"/>
                  </a:lnTo>
                  <a:cubicBezTo>
                    <a:pt x="2166" y="9988"/>
                    <a:pt x="2210" y="10007"/>
                    <a:pt x="2254" y="10007"/>
                  </a:cubicBezTo>
                  <a:cubicBezTo>
                    <a:pt x="2287" y="10007"/>
                    <a:pt x="2321" y="9996"/>
                    <a:pt x="2347" y="9976"/>
                  </a:cubicBezTo>
                  <a:cubicBezTo>
                    <a:pt x="2364" y="9962"/>
                    <a:pt x="2373" y="9946"/>
                    <a:pt x="2384" y="9926"/>
                  </a:cubicBezTo>
                  <a:cubicBezTo>
                    <a:pt x="2390" y="9912"/>
                    <a:pt x="2397" y="9896"/>
                    <a:pt x="2397" y="9882"/>
                  </a:cubicBezTo>
                  <a:lnTo>
                    <a:pt x="3252" y="4188"/>
                  </a:lnTo>
                  <a:cubicBezTo>
                    <a:pt x="3262" y="4145"/>
                    <a:pt x="3249" y="4108"/>
                    <a:pt x="3225" y="4075"/>
                  </a:cubicBezTo>
                  <a:cubicBezTo>
                    <a:pt x="3196" y="4038"/>
                    <a:pt x="3152" y="3975"/>
                    <a:pt x="3099" y="3892"/>
                  </a:cubicBezTo>
                  <a:cubicBezTo>
                    <a:pt x="2623" y="3182"/>
                    <a:pt x="1279" y="976"/>
                    <a:pt x="726" y="71"/>
                  </a:cubicBezTo>
                  <a:cubicBezTo>
                    <a:pt x="697" y="23"/>
                    <a:pt x="651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3" name="Google Shape;1818;p87">
              <a:extLst>
                <a:ext uri="{FF2B5EF4-FFF2-40B4-BE49-F238E27FC236}">
                  <a16:creationId xmlns:a16="http://schemas.microsoft.com/office/drawing/2014/main" id="{8EB8ABE8-80FD-46BD-9DD1-7CB5BB3DE360}"/>
                </a:ext>
              </a:extLst>
            </p:cNvPr>
            <p:cNvSpPr/>
            <p:nvPr/>
          </p:nvSpPr>
          <p:spPr>
            <a:xfrm>
              <a:off x="3771411" y="2924636"/>
              <a:ext cx="189630" cy="764729"/>
            </a:xfrm>
            <a:custGeom>
              <a:avLst/>
              <a:gdLst/>
              <a:ahLst/>
              <a:cxnLst/>
              <a:rect l="l" t="t" r="r" b="b"/>
              <a:pathLst>
                <a:path w="1706" h="6880" extrusionOk="0">
                  <a:moveTo>
                    <a:pt x="770" y="0"/>
                  </a:moveTo>
                  <a:cubicBezTo>
                    <a:pt x="610" y="1118"/>
                    <a:pt x="0" y="6490"/>
                    <a:pt x="0" y="6490"/>
                  </a:cubicBezTo>
                  <a:cubicBezTo>
                    <a:pt x="0" y="6490"/>
                    <a:pt x="47" y="6880"/>
                    <a:pt x="396" y="6880"/>
                  </a:cubicBezTo>
                  <a:cubicBezTo>
                    <a:pt x="512" y="6880"/>
                    <a:pt x="661" y="6837"/>
                    <a:pt x="853" y="6723"/>
                  </a:cubicBezTo>
                  <a:cubicBezTo>
                    <a:pt x="1039" y="5322"/>
                    <a:pt x="1705" y="423"/>
                    <a:pt x="1705" y="423"/>
                  </a:cubicBezTo>
                  <a:lnTo>
                    <a:pt x="1705" y="423"/>
                  </a:lnTo>
                  <a:cubicBezTo>
                    <a:pt x="1705" y="423"/>
                    <a:pt x="1621" y="443"/>
                    <a:pt x="1500" y="443"/>
                  </a:cubicBezTo>
                  <a:cubicBezTo>
                    <a:pt x="1280" y="443"/>
                    <a:pt x="939" y="376"/>
                    <a:pt x="77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4" name="Google Shape;1819;p87">
              <a:extLst>
                <a:ext uri="{FF2B5EF4-FFF2-40B4-BE49-F238E27FC236}">
                  <a16:creationId xmlns:a16="http://schemas.microsoft.com/office/drawing/2014/main" id="{467953F5-BEEE-48B8-A8F2-533377F0446A}"/>
                </a:ext>
              </a:extLst>
            </p:cNvPr>
            <p:cNvSpPr/>
            <p:nvPr/>
          </p:nvSpPr>
          <p:spPr>
            <a:xfrm>
              <a:off x="3778414" y="3595348"/>
              <a:ext cx="94815" cy="42016"/>
            </a:xfrm>
            <a:custGeom>
              <a:avLst/>
              <a:gdLst/>
              <a:ahLst/>
              <a:cxnLst/>
              <a:rect l="l" t="t" r="r" b="b"/>
              <a:pathLst>
                <a:path w="853" h="378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89"/>
                    <a:pt x="51" y="173"/>
                    <a:pt x="114" y="240"/>
                  </a:cubicBezTo>
                  <a:cubicBezTo>
                    <a:pt x="180" y="306"/>
                    <a:pt x="271" y="349"/>
                    <a:pt x="360" y="369"/>
                  </a:cubicBezTo>
                  <a:cubicBezTo>
                    <a:pt x="393" y="375"/>
                    <a:pt x="425" y="377"/>
                    <a:pt x="456" y="377"/>
                  </a:cubicBezTo>
                  <a:cubicBezTo>
                    <a:pt x="518" y="377"/>
                    <a:pt x="578" y="367"/>
                    <a:pt x="633" y="349"/>
                  </a:cubicBezTo>
                  <a:cubicBezTo>
                    <a:pt x="716" y="320"/>
                    <a:pt x="793" y="273"/>
                    <a:pt x="853" y="209"/>
                  </a:cubicBezTo>
                  <a:cubicBezTo>
                    <a:pt x="830" y="206"/>
                    <a:pt x="808" y="205"/>
                    <a:pt x="787" y="205"/>
                  </a:cubicBezTo>
                  <a:cubicBezTo>
                    <a:pt x="767" y="205"/>
                    <a:pt x="747" y="206"/>
                    <a:pt x="727" y="206"/>
                  </a:cubicBezTo>
                  <a:lnTo>
                    <a:pt x="610" y="206"/>
                  </a:lnTo>
                  <a:cubicBezTo>
                    <a:pt x="533" y="203"/>
                    <a:pt x="464" y="203"/>
                    <a:pt x="397" y="189"/>
                  </a:cubicBezTo>
                  <a:cubicBezTo>
                    <a:pt x="264" y="163"/>
                    <a:pt x="140" y="106"/>
                    <a:pt x="1" y="0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5" name="Google Shape;1820;p87">
              <a:extLst>
                <a:ext uri="{FF2B5EF4-FFF2-40B4-BE49-F238E27FC236}">
                  <a16:creationId xmlns:a16="http://schemas.microsoft.com/office/drawing/2014/main" id="{8FEBA08B-2BD6-4662-B8D4-269E7856F148}"/>
                </a:ext>
              </a:extLst>
            </p:cNvPr>
            <p:cNvSpPr/>
            <p:nvPr/>
          </p:nvSpPr>
          <p:spPr>
            <a:xfrm>
              <a:off x="3844330" y="3022564"/>
              <a:ext cx="106931" cy="37458"/>
            </a:xfrm>
            <a:custGeom>
              <a:avLst/>
              <a:gdLst/>
              <a:ahLst/>
              <a:cxnLst/>
              <a:rect l="l" t="t" r="r" b="b"/>
              <a:pathLst>
                <a:path w="962" h="337" extrusionOk="0">
                  <a:moveTo>
                    <a:pt x="0" y="1"/>
                  </a:moveTo>
                  <a:cubicBezTo>
                    <a:pt x="37" y="90"/>
                    <a:pt x="100" y="161"/>
                    <a:pt x="177" y="214"/>
                  </a:cubicBezTo>
                  <a:cubicBezTo>
                    <a:pt x="253" y="270"/>
                    <a:pt x="343" y="307"/>
                    <a:pt x="433" y="324"/>
                  </a:cubicBezTo>
                  <a:cubicBezTo>
                    <a:pt x="477" y="332"/>
                    <a:pt x="522" y="337"/>
                    <a:pt x="567" y="337"/>
                  </a:cubicBezTo>
                  <a:cubicBezTo>
                    <a:pt x="712" y="337"/>
                    <a:pt x="855" y="291"/>
                    <a:pt x="962" y="197"/>
                  </a:cubicBezTo>
                  <a:cubicBezTo>
                    <a:pt x="865" y="184"/>
                    <a:pt x="782" y="184"/>
                    <a:pt x="702" y="178"/>
                  </a:cubicBezTo>
                  <a:cubicBezTo>
                    <a:pt x="622" y="170"/>
                    <a:pt x="546" y="161"/>
                    <a:pt x="470" y="144"/>
                  </a:cubicBezTo>
                  <a:cubicBezTo>
                    <a:pt x="317" y="118"/>
                    <a:pt x="174" y="64"/>
                    <a:pt x="0" y="1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6" name="Google Shape;1821;p87">
              <a:extLst>
                <a:ext uri="{FF2B5EF4-FFF2-40B4-BE49-F238E27FC236}">
                  <a16:creationId xmlns:a16="http://schemas.microsoft.com/office/drawing/2014/main" id="{2D91DB43-2F70-4D57-8526-67E6A9C4E5F8}"/>
                </a:ext>
              </a:extLst>
            </p:cNvPr>
            <p:cNvSpPr/>
            <p:nvPr/>
          </p:nvSpPr>
          <p:spPr>
            <a:xfrm>
              <a:off x="4331527" y="2997776"/>
              <a:ext cx="761078" cy="518304"/>
            </a:xfrm>
            <a:custGeom>
              <a:avLst/>
              <a:gdLst/>
              <a:ahLst/>
              <a:cxnLst/>
              <a:rect l="l" t="t" r="r" b="b"/>
              <a:pathLst>
                <a:path w="6847" h="4663" extrusionOk="0">
                  <a:moveTo>
                    <a:pt x="5715" y="0"/>
                  </a:moveTo>
                  <a:cubicBezTo>
                    <a:pt x="4763" y="0"/>
                    <a:pt x="2824" y="1983"/>
                    <a:pt x="2800" y="2264"/>
                  </a:cubicBezTo>
                  <a:cubicBezTo>
                    <a:pt x="2800" y="2264"/>
                    <a:pt x="2048" y="1264"/>
                    <a:pt x="1283" y="1264"/>
                  </a:cubicBezTo>
                  <a:cubicBezTo>
                    <a:pt x="1230" y="1264"/>
                    <a:pt x="1178" y="1269"/>
                    <a:pt x="1126" y="1279"/>
                  </a:cubicBezTo>
                  <a:cubicBezTo>
                    <a:pt x="310" y="1436"/>
                    <a:pt x="596" y="1875"/>
                    <a:pt x="829" y="1901"/>
                  </a:cubicBezTo>
                  <a:cubicBezTo>
                    <a:pt x="256" y="2058"/>
                    <a:pt x="390" y="2370"/>
                    <a:pt x="583" y="2421"/>
                  </a:cubicBezTo>
                  <a:cubicBezTo>
                    <a:pt x="181" y="2421"/>
                    <a:pt x="1" y="3146"/>
                    <a:pt x="506" y="3173"/>
                  </a:cubicBezTo>
                  <a:cubicBezTo>
                    <a:pt x="1012" y="3199"/>
                    <a:pt x="1305" y="3512"/>
                    <a:pt x="1705" y="4055"/>
                  </a:cubicBezTo>
                  <a:cubicBezTo>
                    <a:pt x="1932" y="4367"/>
                    <a:pt x="2581" y="4663"/>
                    <a:pt x="3382" y="4663"/>
                  </a:cubicBezTo>
                  <a:cubicBezTo>
                    <a:pt x="3980" y="4663"/>
                    <a:pt x="4662" y="4498"/>
                    <a:pt x="5316" y="4055"/>
                  </a:cubicBezTo>
                  <a:cubicBezTo>
                    <a:pt x="6846" y="3016"/>
                    <a:pt x="6770" y="527"/>
                    <a:pt x="5964" y="61"/>
                  </a:cubicBezTo>
                  <a:cubicBezTo>
                    <a:pt x="5893" y="19"/>
                    <a:pt x="5809" y="0"/>
                    <a:pt x="5715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7" name="Google Shape;1822;p87">
              <a:extLst>
                <a:ext uri="{FF2B5EF4-FFF2-40B4-BE49-F238E27FC236}">
                  <a16:creationId xmlns:a16="http://schemas.microsoft.com/office/drawing/2014/main" id="{170EEE95-BF1D-4EC2-8EAD-072A9DAED4B7}"/>
                </a:ext>
              </a:extLst>
            </p:cNvPr>
            <p:cNvSpPr/>
            <p:nvPr/>
          </p:nvSpPr>
          <p:spPr>
            <a:xfrm>
              <a:off x="4855738" y="3241095"/>
              <a:ext cx="15339" cy="32123"/>
            </a:xfrm>
            <a:custGeom>
              <a:avLst/>
              <a:gdLst/>
              <a:ahLst/>
              <a:cxnLst/>
              <a:rect l="l" t="t" r="r" b="b"/>
              <a:pathLst>
                <a:path w="138" h="289" extrusionOk="0">
                  <a:moveTo>
                    <a:pt x="69" y="1"/>
                  </a:moveTo>
                  <a:cubicBezTo>
                    <a:pt x="35" y="1"/>
                    <a:pt x="1" y="24"/>
                    <a:pt x="1" y="69"/>
                  </a:cubicBezTo>
                  <a:lnTo>
                    <a:pt x="1" y="221"/>
                  </a:lnTo>
                  <a:cubicBezTo>
                    <a:pt x="1" y="266"/>
                    <a:pt x="35" y="289"/>
                    <a:pt x="69" y="289"/>
                  </a:cubicBezTo>
                  <a:cubicBezTo>
                    <a:pt x="103" y="289"/>
                    <a:pt x="137" y="266"/>
                    <a:pt x="137" y="221"/>
                  </a:cubicBezTo>
                  <a:lnTo>
                    <a:pt x="137" y="69"/>
                  </a:lnTo>
                  <a:cubicBezTo>
                    <a:pt x="137" y="24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8" name="Google Shape;1823;p87">
              <a:extLst>
                <a:ext uri="{FF2B5EF4-FFF2-40B4-BE49-F238E27FC236}">
                  <a16:creationId xmlns:a16="http://schemas.microsoft.com/office/drawing/2014/main" id="{A320F5D0-5A9A-46BB-B3D7-3C2F54A7E16E}"/>
                </a:ext>
              </a:extLst>
            </p:cNvPr>
            <p:cNvSpPr/>
            <p:nvPr/>
          </p:nvSpPr>
          <p:spPr>
            <a:xfrm>
              <a:off x="4906426" y="3215641"/>
              <a:ext cx="24899" cy="46128"/>
            </a:xfrm>
            <a:custGeom>
              <a:avLst/>
              <a:gdLst/>
              <a:ahLst/>
              <a:cxnLst/>
              <a:rect l="l" t="t" r="r" b="b"/>
              <a:pathLst>
                <a:path w="224" h="415" extrusionOk="0">
                  <a:moveTo>
                    <a:pt x="140" y="1"/>
                  </a:moveTo>
                  <a:cubicBezTo>
                    <a:pt x="112" y="1"/>
                    <a:pt x="84" y="15"/>
                    <a:pt x="70" y="48"/>
                  </a:cubicBezTo>
                  <a:cubicBezTo>
                    <a:pt x="34" y="144"/>
                    <a:pt x="14" y="244"/>
                    <a:pt x="4" y="347"/>
                  </a:cubicBezTo>
                  <a:cubicBezTo>
                    <a:pt x="0" y="392"/>
                    <a:pt x="33" y="415"/>
                    <a:pt x="67" y="415"/>
                  </a:cubicBezTo>
                  <a:cubicBezTo>
                    <a:pt x="102" y="415"/>
                    <a:pt x="139" y="392"/>
                    <a:pt x="144" y="347"/>
                  </a:cubicBezTo>
                  <a:cubicBezTo>
                    <a:pt x="150" y="258"/>
                    <a:pt x="173" y="171"/>
                    <a:pt x="204" y="84"/>
                  </a:cubicBezTo>
                  <a:cubicBezTo>
                    <a:pt x="224" y="34"/>
                    <a:pt x="183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19" name="Google Shape;1824;p87">
              <a:extLst>
                <a:ext uri="{FF2B5EF4-FFF2-40B4-BE49-F238E27FC236}">
                  <a16:creationId xmlns:a16="http://schemas.microsoft.com/office/drawing/2014/main" id="{689D2DAD-613D-4428-9726-0B208AD0C7CB}"/>
                </a:ext>
              </a:extLst>
            </p:cNvPr>
            <p:cNvSpPr/>
            <p:nvPr/>
          </p:nvSpPr>
          <p:spPr>
            <a:xfrm>
              <a:off x="4913095" y="3120158"/>
              <a:ext cx="15673" cy="41015"/>
            </a:xfrm>
            <a:custGeom>
              <a:avLst/>
              <a:gdLst/>
              <a:ahLst/>
              <a:cxnLst/>
              <a:rect l="l" t="t" r="r" b="b"/>
              <a:pathLst>
                <a:path w="141" h="369" extrusionOk="0">
                  <a:moveTo>
                    <a:pt x="71" y="1"/>
                  </a:moveTo>
                  <a:cubicBezTo>
                    <a:pt x="36" y="1"/>
                    <a:pt x="1" y="23"/>
                    <a:pt x="1" y="68"/>
                  </a:cubicBezTo>
                  <a:lnTo>
                    <a:pt x="1" y="301"/>
                  </a:lnTo>
                  <a:cubicBezTo>
                    <a:pt x="1" y="346"/>
                    <a:pt x="36" y="368"/>
                    <a:pt x="71" y="368"/>
                  </a:cubicBezTo>
                  <a:cubicBezTo>
                    <a:pt x="106" y="368"/>
                    <a:pt x="141" y="346"/>
                    <a:pt x="141" y="301"/>
                  </a:cubicBezTo>
                  <a:lnTo>
                    <a:pt x="141" y="68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0" name="Google Shape;1825;p87">
              <a:extLst>
                <a:ext uri="{FF2B5EF4-FFF2-40B4-BE49-F238E27FC236}">
                  <a16:creationId xmlns:a16="http://schemas.microsoft.com/office/drawing/2014/main" id="{38477226-39AD-4CCB-B0E1-152BB5D6CBA1}"/>
                </a:ext>
              </a:extLst>
            </p:cNvPr>
            <p:cNvSpPr/>
            <p:nvPr/>
          </p:nvSpPr>
          <p:spPr>
            <a:xfrm>
              <a:off x="3479960" y="2856386"/>
              <a:ext cx="194521" cy="255540"/>
            </a:xfrm>
            <a:custGeom>
              <a:avLst/>
              <a:gdLst/>
              <a:ahLst/>
              <a:cxnLst/>
              <a:rect l="l" t="t" r="r" b="b"/>
              <a:pathLst>
                <a:path w="1750" h="2299" extrusionOk="0">
                  <a:moveTo>
                    <a:pt x="1402" y="0"/>
                  </a:moveTo>
                  <a:cubicBezTo>
                    <a:pt x="1166" y="0"/>
                    <a:pt x="828" y="311"/>
                    <a:pt x="828" y="311"/>
                  </a:cubicBezTo>
                  <a:cubicBezTo>
                    <a:pt x="0" y="1126"/>
                    <a:pt x="226" y="1982"/>
                    <a:pt x="569" y="2228"/>
                  </a:cubicBezTo>
                  <a:cubicBezTo>
                    <a:pt x="636" y="2277"/>
                    <a:pt x="714" y="2299"/>
                    <a:pt x="798" y="2299"/>
                  </a:cubicBezTo>
                  <a:cubicBezTo>
                    <a:pt x="1143" y="2299"/>
                    <a:pt x="1574" y="1930"/>
                    <a:pt x="1627" y="1565"/>
                  </a:cubicBezTo>
                  <a:cubicBezTo>
                    <a:pt x="1667" y="1287"/>
                    <a:pt x="1129" y="1273"/>
                    <a:pt x="1023" y="1273"/>
                  </a:cubicBezTo>
                  <a:cubicBezTo>
                    <a:pt x="1017" y="1273"/>
                    <a:pt x="1012" y="1273"/>
                    <a:pt x="1009" y="1273"/>
                  </a:cubicBezTo>
                  <a:lnTo>
                    <a:pt x="1009" y="1273"/>
                  </a:lnTo>
                  <a:cubicBezTo>
                    <a:pt x="1066" y="1272"/>
                    <a:pt x="1712" y="1250"/>
                    <a:pt x="1594" y="894"/>
                  </a:cubicBezTo>
                  <a:cubicBezTo>
                    <a:pt x="1542" y="734"/>
                    <a:pt x="1432" y="689"/>
                    <a:pt x="1324" y="689"/>
                  </a:cubicBezTo>
                  <a:cubicBezTo>
                    <a:pt x="1181" y="689"/>
                    <a:pt x="1041" y="768"/>
                    <a:pt x="1035" y="771"/>
                  </a:cubicBezTo>
                  <a:lnTo>
                    <a:pt x="1035" y="771"/>
                  </a:lnTo>
                  <a:cubicBezTo>
                    <a:pt x="1047" y="764"/>
                    <a:pt x="1749" y="362"/>
                    <a:pt x="1564" y="85"/>
                  </a:cubicBezTo>
                  <a:cubicBezTo>
                    <a:pt x="1524" y="24"/>
                    <a:pt x="1467" y="0"/>
                    <a:pt x="1402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1" name="Google Shape;1826;p87">
              <a:extLst>
                <a:ext uri="{FF2B5EF4-FFF2-40B4-BE49-F238E27FC236}">
                  <a16:creationId xmlns:a16="http://schemas.microsoft.com/office/drawing/2014/main" id="{7A8932E8-65DA-46E5-9D19-EA50A5342768}"/>
                </a:ext>
              </a:extLst>
            </p:cNvPr>
            <p:cNvSpPr/>
            <p:nvPr/>
          </p:nvSpPr>
          <p:spPr>
            <a:xfrm>
              <a:off x="4774039" y="2663754"/>
              <a:ext cx="49575" cy="49685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7"/>
                    <a:pt x="100" y="447"/>
                    <a:pt x="223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2" name="Google Shape;1827;p87">
              <a:extLst>
                <a:ext uri="{FF2B5EF4-FFF2-40B4-BE49-F238E27FC236}">
                  <a16:creationId xmlns:a16="http://schemas.microsoft.com/office/drawing/2014/main" id="{104EDD7F-F2AB-4598-998C-973D73B1D369}"/>
                </a:ext>
              </a:extLst>
            </p:cNvPr>
            <p:cNvSpPr/>
            <p:nvPr/>
          </p:nvSpPr>
          <p:spPr>
            <a:xfrm>
              <a:off x="4158012" y="2402983"/>
              <a:ext cx="49353" cy="49685"/>
            </a:xfrm>
            <a:custGeom>
              <a:avLst/>
              <a:gdLst/>
              <a:ahLst/>
              <a:cxnLst/>
              <a:rect l="l" t="t" r="r" b="b"/>
              <a:pathLst>
                <a:path w="444" h="447" extrusionOk="0">
                  <a:moveTo>
                    <a:pt x="224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4" y="446"/>
                  </a:cubicBezTo>
                  <a:cubicBezTo>
                    <a:pt x="344" y="446"/>
                    <a:pt x="444" y="346"/>
                    <a:pt x="444" y="223"/>
                  </a:cubicBezTo>
                  <a:cubicBezTo>
                    <a:pt x="444" y="100"/>
                    <a:pt x="34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</p:grpSp>
      <p:grpSp>
        <p:nvGrpSpPr>
          <p:cNvPr id="123" name="Google Shape;1828;p87">
            <a:extLst>
              <a:ext uri="{FF2B5EF4-FFF2-40B4-BE49-F238E27FC236}">
                <a16:creationId xmlns:a16="http://schemas.microsoft.com/office/drawing/2014/main" id="{0B9BCE7E-4D5D-4DE0-9F0B-C9A80B57B1CF}"/>
              </a:ext>
            </a:extLst>
          </p:cNvPr>
          <p:cNvGrpSpPr/>
          <p:nvPr/>
        </p:nvGrpSpPr>
        <p:grpSpPr>
          <a:xfrm>
            <a:off x="0" y="3806499"/>
            <a:ext cx="967704" cy="1337002"/>
            <a:chOff x="686918" y="1188470"/>
            <a:chExt cx="1342169" cy="1854372"/>
          </a:xfrm>
        </p:grpSpPr>
        <p:sp>
          <p:nvSpPr>
            <p:cNvPr id="124" name="Google Shape;1829;p87">
              <a:extLst>
                <a:ext uri="{FF2B5EF4-FFF2-40B4-BE49-F238E27FC236}">
                  <a16:creationId xmlns:a16="http://schemas.microsoft.com/office/drawing/2014/main" id="{2341723F-4617-443B-AE48-21E5854EF95B}"/>
                </a:ext>
              </a:extLst>
            </p:cNvPr>
            <p:cNvSpPr/>
            <p:nvPr/>
          </p:nvSpPr>
          <p:spPr>
            <a:xfrm>
              <a:off x="715491" y="1822199"/>
              <a:ext cx="374695" cy="509432"/>
            </a:xfrm>
            <a:custGeom>
              <a:avLst/>
              <a:gdLst/>
              <a:ahLst/>
              <a:cxnLst/>
              <a:rect l="l" t="t" r="r" b="b"/>
              <a:pathLst>
                <a:path w="7147" h="9717" extrusionOk="0">
                  <a:moveTo>
                    <a:pt x="6324" y="1"/>
                  </a:moveTo>
                  <a:lnTo>
                    <a:pt x="1844" y="1136"/>
                  </a:lnTo>
                  <a:cubicBezTo>
                    <a:pt x="1844" y="1136"/>
                    <a:pt x="640" y="2660"/>
                    <a:pt x="1" y="4506"/>
                  </a:cubicBezTo>
                  <a:cubicBezTo>
                    <a:pt x="47" y="4504"/>
                    <a:pt x="96" y="4502"/>
                    <a:pt x="147" y="4502"/>
                  </a:cubicBezTo>
                  <a:cubicBezTo>
                    <a:pt x="1121" y="4502"/>
                    <a:pt x="2686" y="5132"/>
                    <a:pt x="1781" y="9503"/>
                  </a:cubicBezTo>
                  <a:cubicBezTo>
                    <a:pt x="2348" y="9663"/>
                    <a:pt x="2959" y="9717"/>
                    <a:pt x="3521" y="9717"/>
                  </a:cubicBezTo>
                  <a:cubicBezTo>
                    <a:pt x="4637" y="9717"/>
                    <a:pt x="5558" y="9506"/>
                    <a:pt x="5558" y="9506"/>
                  </a:cubicBezTo>
                  <a:lnTo>
                    <a:pt x="7146" y="829"/>
                  </a:lnTo>
                  <a:lnTo>
                    <a:pt x="6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5" name="Google Shape;1830;p87">
              <a:extLst>
                <a:ext uri="{FF2B5EF4-FFF2-40B4-BE49-F238E27FC236}">
                  <a16:creationId xmlns:a16="http://schemas.microsoft.com/office/drawing/2014/main" id="{147B6A2B-34DC-49BD-B649-ED4721AAA554}"/>
                </a:ext>
              </a:extLst>
            </p:cNvPr>
            <p:cNvSpPr/>
            <p:nvPr/>
          </p:nvSpPr>
          <p:spPr>
            <a:xfrm>
              <a:off x="704691" y="1794465"/>
              <a:ext cx="382507" cy="142496"/>
            </a:xfrm>
            <a:custGeom>
              <a:avLst/>
              <a:gdLst/>
              <a:ahLst/>
              <a:cxnLst/>
              <a:rect l="l" t="t" r="r" b="b"/>
              <a:pathLst>
                <a:path w="7296" h="2718" extrusionOk="0">
                  <a:moveTo>
                    <a:pt x="4625" y="1"/>
                  </a:moveTo>
                  <a:cubicBezTo>
                    <a:pt x="3246" y="1"/>
                    <a:pt x="1512" y="482"/>
                    <a:pt x="1" y="2364"/>
                  </a:cubicBezTo>
                  <a:cubicBezTo>
                    <a:pt x="691" y="2585"/>
                    <a:pt x="1542" y="2718"/>
                    <a:pt x="2430" y="2718"/>
                  </a:cubicBezTo>
                  <a:cubicBezTo>
                    <a:pt x="4277" y="2718"/>
                    <a:pt x="6278" y="2143"/>
                    <a:pt x="7296" y="596"/>
                  </a:cubicBezTo>
                  <a:lnTo>
                    <a:pt x="7126" y="530"/>
                  </a:lnTo>
                  <a:cubicBezTo>
                    <a:pt x="7126" y="530"/>
                    <a:pt x="6071" y="1"/>
                    <a:pt x="4625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6" name="Google Shape;1831;p87">
              <a:extLst>
                <a:ext uri="{FF2B5EF4-FFF2-40B4-BE49-F238E27FC236}">
                  <a16:creationId xmlns:a16="http://schemas.microsoft.com/office/drawing/2014/main" id="{98488B3A-F90F-4736-A46F-E58C84314247}"/>
                </a:ext>
              </a:extLst>
            </p:cNvPr>
            <p:cNvSpPr/>
            <p:nvPr/>
          </p:nvSpPr>
          <p:spPr>
            <a:xfrm>
              <a:off x="686918" y="2058170"/>
              <a:ext cx="169444" cy="262239"/>
            </a:xfrm>
            <a:custGeom>
              <a:avLst/>
              <a:gdLst/>
              <a:ahLst/>
              <a:cxnLst/>
              <a:rect l="l" t="t" r="r" b="b"/>
              <a:pathLst>
                <a:path w="3232" h="5002" extrusionOk="0">
                  <a:moveTo>
                    <a:pt x="692" y="1"/>
                  </a:moveTo>
                  <a:cubicBezTo>
                    <a:pt x="641" y="1"/>
                    <a:pt x="592" y="3"/>
                    <a:pt x="546" y="5"/>
                  </a:cubicBezTo>
                  <a:cubicBezTo>
                    <a:pt x="180" y="1061"/>
                    <a:pt x="0" y="2219"/>
                    <a:pt x="340" y="3257"/>
                  </a:cubicBezTo>
                  <a:cubicBezTo>
                    <a:pt x="659" y="4239"/>
                    <a:pt x="1438" y="4752"/>
                    <a:pt x="2326" y="5002"/>
                  </a:cubicBezTo>
                  <a:cubicBezTo>
                    <a:pt x="3231" y="631"/>
                    <a:pt x="1666" y="1"/>
                    <a:pt x="692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7" name="Google Shape;1832;p87">
              <a:extLst>
                <a:ext uri="{FF2B5EF4-FFF2-40B4-BE49-F238E27FC236}">
                  <a16:creationId xmlns:a16="http://schemas.microsoft.com/office/drawing/2014/main" id="{AD00F9EB-D4FC-4DA0-BCC4-34C0FB878ECA}"/>
                </a:ext>
              </a:extLst>
            </p:cNvPr>
            <p:cNvSpPr/>
            <p:nvPr/>
          </p:nvSpPr>
          <p:spPr>
            <a:xfrm>
              <a:off x="1110890" y="2795126"/>
              <a:ext cx="220088" cy="53108"/>
            </a:xfrm>
            <a:custGeom>
              <a:avLst/>
              <a:gdLst/>
              <a:ahLst/>
              <a:cxnLst/>
              <a:rect l="l" t="t" r="r" b="b"/>
              <a:pathLst>
                <a:path w="4198" h="1013" extrusionOk="0">
                  <a:moveTo>
                    <a:pt x="3201" y="0"/>
                  </a:moveTo>
                  <a:cubicBezTo>
                    <a:pt x="1815" y="0"/>
                    <a:pt x="1" y="400"/>
                    <a:pt x="1" y="400"/>
                  </a:cubicBezTo>
                  <a:lnTo>
                    <a:pt x="87" y="583"/>
                  </a:lnTo>
                  <a:cubicBezTo>
                    <a:pt x="87" y="583"/>
                    <a:pt x="439" y="549"/>
                    <a:pt x="423" y="532"/>
                  </a:cubicBezTo>
                  <a:lnTo>
                    <a:pt x="423" y="532"/>
                  </a:lnTo>
                  <a:cubicBezTo>
                    <a:pt x="510" y="566"/>
                    <a:pt x="1767" y="1012"/>
                    <a:pt x="1767" y="1012"/>
                  </a:cubicBezTo>
                  <a:lnTo>
                    <a:pt x="3938" y="956"/>
                  </a:lnTo>
                  <a:lnTo>
                    <a:pt x="4197" y="107"/>
                  </a:lnTo>
                  <a:cubicBezTo>
                    <a:pt x="3928" y="30"/>
                    <a:pt x="3580" y="0"/>
                    <a:pt x="3201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8" name="Google Shape;1833;p87">
              <a:extLst>
                <a:ext uri="{FF2B5EF4-FFF2-40B4-BE49-F238E27FC236}">
                  <a16:creationId xmlns:a16="http://schemas.microsoft.com/office/drawing/2014/main" id="{97DF08A1-EC27-4CE6-9935-8294B52316EC}"/>
                </a:ext>
              </a:extLst>
            </p:cNvPr>
            <p:cNvSpPr/>
            <p:nvPr/>
          </p:nvSpPr>
          <p:spPr>
            <a:xfrm>
              <a:off x="1392314" y="2800631"/>
              <a:ext cx="177360" cy="44615"/>
            </a:xfrm>
            <a:custGeom>
              <a:avLst/>
              <a:gdLst/>
              <a:ahLst/>
              <a:cxnLst/>
              <a:rect l="l" t="t" r="r" b="b"/>
              <a:pathLst>
                <a:path w="3383" h="851" extrusionOk="0">
                  <a:moveTo>
                    <a:pt x="476" y="1"/>
                  </a:moveTo>
                  <a:cubicBezTo>
                    <a:pt x="287" y="1"/>
                    <a:pt x="123" y="19"/>
                    <a:pt x="1" y="61"/>
                  </a:cubicBezTo>
                  <a:cubicBezTo>
                    <a:pt x="141" y="740"/>
                    <a:pt x="1898" y="851"/>
                    <a:pt x="1898" y="851"/>
                  </a:cubicBezTo>
                  <a:lnTo>
                    <a:pt x="2809" y="820"/>
                  </a:lnTo>
                  <a:lnTo>
                    <a:pt x="3382" y="557"/>
                  </a:lnTo>
                  <a:cubicBezTo>
                    <a:pt x="3382" y="557"/>
                    <a:pt x="1528" y="1"/>
                    <a:pt x="476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29" name="Google Shape;1834;p87">
              <a:extLst>
                <a:ext uri="{FF2B5EF4-FFF2-40B4-BE49-F238E27FC236}">
                  <a16:creationId xmlns:a16="http://schemas.microsoft.com/office/drawing/2014/main" id="{2C88BB2A-EACE-4F84-BC50-AE9B76043101}"/>
                </a:ext>
              </a:extLst>
            </p:cNvPr>
            <p:cNvSpPr/>
            <p:nvPr/>
          </p:nvSpPr>
          <p:spPr>
            <a:xfrm>
              <a:off x="984909" y="2409531"/>
              <a:ext cx="690829" cy="474201"/>
            </a:xfrm>
            <a:custGeom>
              <a:avLst/>
              <a:gdLst/>
              <a:ahLst/>
              <a:cxnLst/>
              <a:rect l="l" t="t" r="r" b="b"/>
              <a:pathLst>
                <a:path w="13177" h="9045" extrusionOk="0">
                  <a:moveTo>
                    <a:pt x="8462" y="1"/>
                  </a:moveTo>
                  <a:cubicBezTo>
                    <a:pt x="4719" y="1"/>
                    <a:pt x="0" y="912"/>
                    <a:pt x="0" y="912"/>
                  </a:cubicBezTo>
                  <a:cubicBezTo>
                    <a:pt x="0" y="912"/>
                    <a:pt x="709" y="7545"/>
                    <a:pt x="4174" y="8907"/>
                  </a:cubicBezTo>
                  <a:cubicBezTo>
                    <a:pt x="4415" y="8954"/>
                    <a:pt x="4658" y="8973"/>
                    <a:pt x="4891" y="8973"/>
                  </a:cubicBezTo>
                  <a:cubicBezTo>
                    <a:pt x="5731" y="8973"/>
                    <a:pt x="6437" y="8730"/>
                    <a:pt x="6437" y="8730"/>
                  </a:cubicBezTo>
                  <a:lnTo>
                    <a:pt x="6075" y="3195"/>
                  </a:lnTo>
                  <a:lnTo>
                    <a:pt x="7439" y="3328"/>
                  </a:lnTo>
                  <a:lnTo>
                    <a:pt x="8167" y="8597"/>
                  </a:lnTo>
                  <a:cubicBezTo>
                    <a:pt x="8167" y="8597"/>
                    <a:pt x="8940" y="9044"/>
                    <a:pt x="9751" y="9044"/>
                  </a:cubicBezTo>
                  <a:cubicBezTo>
                    <a:pt x="9926" y="9044"/>
                    <a:pt x="10103" y="9024"/>
                    <a:pt x="10275" y="8973"/>
                  </a:cubicBezTo>
                  <a:cubicBezTo>
                    <a:pt x="11040" y="8144"/>
                    <a:pt x="13176" y="4776"/>
                    <a:pt x="12957" y="1615"/>
                  </a:cubicBezTo>
                  <a:cubicBezTo>
                    <a:pt x="12871" y="377"/>
                    <a:pt x="10868" y="1"/>
                    <a:pt x="846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0" name="Google Shape;1835;p87">
              <a:extLst>
                <a:ext uri="{FF2B5EF4-FFF2-40B4-BE49-F238E27FC236}">
                  <a16:creationId xmlns:a16="http://schemas.microsoft.com/office/drawing/2014/main" id="{6DF8F7E3-93DE-4A4D-A5B7-3EF061DD8147}"/>
                </a:ext>
              </a:extLst>
            </p:cNvPr>
            <p:cNvSpPr/>
            <p:nvPr/>
          </p:nvSpPr>
          <p:spPr>
            <a:xfrm>
              <a:off x="1081583" y="2883622"/>
              <a:ext cx="234872" cy="159220"/>
            </a:xfrm>
            <a:custGeom>
              <a:avLst/>
              <a:gdLst/>
              <a:ahLst/>
              <a:cxnLst/>
              <a:rect l="l" t="t" r="r" b="b"/>
              <a:pathLst>
                <a:path w="4480" h="3037" extrusionOk="0">
                  <a:moveTo>
                    <a:pt x="1870" y="0"/>
                  </a:moveTo>
                  <a:cubicBezTo>
                    <a:pt x="1870" y="0"/>
                    <a:pt x="0" y="1501"/>
                    <a:pt x="476" y="2030"/>
                  </a:cubicBezTo>
                  <a:cubicBezTo>
                    <a:pt x="558" y="2121"/>
                    <a:pt x="643" y="2159"/>
                    <a:pt x="727" y="2159"/>
                  </a:cubicBezTo>
                  <a:cubicBezTo>
                    <a:pt x="1129" y="2159"/>
                    <a:pt x="1515" y="1288"/>
                    <a:pt x="1515" y="1288"/>
                  </a:cubicBezTo>
                  <a:lnTo>
                    <a:pt x="1515" y="1288"/>
                  </a:lnTo>
                  <a:cubicBezTo>
                    <a:pt x="1515" y="1288"/>
                    <a:pt x="985" y="2629"/>
                    <a:pt x="1621" y="2736"/>
                  </a:cubicBezTo>
                  <a:cubicBezTo>
                    <a:pt x="1643" y="2740"/>
                    <a:pt x="1665" y="2741"/>
                    <a:pt x="1686" y="2741"/>
                  </a:cubicBezTo>
                  <a:cubicBezTo>
                    <a:pt x="2278" y="2741"/>
                    <a:pt x="2566" y="1368"/>
                    <a:pt x="2566" y="1368"/>
                  </a:cubicBezTo>
                  <a:lnTo>
                    <a:pt x="2566" y="1368"/>
                  </a:lnTo>
                  <a:cubicBezTo>
                    <a:pt x="2566" y="1368"/>
                    <a:pt x="2348" y="3037"/>
                    <a:pt x="3319" y="3037"/>
                  </a:cubicBezTo>
                  <a:cubicBezTo>
                    <a:pt x="3365" y="3037"/>
                    <a:pt x="3413" y="3033"/>
                    <a:pt x="3465" y="3025"/>
                  </a:cubicBezTo>
                  <a:cubicBezTo>
                    <a:pt x="4480" y="2868"/>
                    <a:pt x="4231" y="156"/>
                    <a:pt x="4231" y="156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1" name="Google Shape;1836;p87">
              <a:extLst>
                <a:ext uri="{FF2B5EF4-FFF2-40B4-BE49-F238E27FC236}">
                  <a16:creationId xmlns:a16="http://schemas.microsoft.com/office/drawing/2014/main" id="{5A5D88AA-80D8-430B-9158-AD396F57B40A}"/>
                </a:ext>
              </a:extLst>
            </p:cNvPr>
            <p:cNvSpPr/>
            <p:nvPr/>
          </p:nvSpPr>
          <p:spPr>
            <a:xfrm>
              <a:off x="1396141" y="2875233"/>
              <a:ext cx="221346" cy="158801"/>
            </a:xfrm>
            <a:custGeom>
              <a:avLst/>
              <a:gdLst/>
              <a:ahLst/>
              <a:cxnLst/>
              <a:rect l="l" t="t" r="r" b="b"/>
              <a:pathLst>
                <a:path w="4222" h="3029" extrusionOk="0">
                  <a:moveTo>
                    <a:pt x="1" y="0"/>
                  </a:moveTo>
                  <a:cubicBezTo>
                    <a:pt x="1" y="0"/>
                    <a:pt x="224" y="1790"/>
                    <a:pt x="803" y="2619"/>
                  </a:cubicBezTo>
                  <a:cubicBezTo>
                    <a:pt x="978" y="2868"/>
                    <a:pt x="1186" y="3029"/>
                    <a:pt x="1429" y="3029"/>
                  </a:cubicBezTo>
                  <a:cubicBezTo>
                    <a:pt x="1450" y="3029"/>
                    <a:pt x="1471" y="3028"/>
                    <a:pt x="1492" y="3025"/>
                  </a:cubicBezTo>
                  <a:cubicBezTo>
                    <a:pt x="1954" y="2969"/>
                    <a:pt x="2131" y="2739"/>
                    <a:pt x="2177" y="2492"/>
                  </a:cubicBezTo>
                  <a:cubicBezTo>
                    <a:pt x="2214" y="2317"/>
                    <a:pt x="2185" y="2137"/>
                    <a:pt x="2148" y="2004"/>
                  </a:cubicBezTo>
                  <a:lnTo>
                    <a:pt x="2148" y="2004"/>
                  </a:lnTo>
                  <a:cubicBezTo>
                    <a:pt x="2228" y="2210"/>
                    <a:pt x="2380" y="2532"/>
                    <a:pt x="2600" y="2739"/>
                  </a:cubicBezTo>
                  <a:cubicBezTo>
                    <a:pt x="2725" y="2856"/>
                    <a:pt x="2871" y="2935"/>
                    <a:pt x="3039" y="2935"/>
                  </a:cubicBezTo>
                  <a:cubicBezTo>
                    <a:pt x="3081" y="2935"/>
                    <a:pt x="3125" y="2930"/>
                    <a:pt x="3169" y="2919"/>
                  </a:cubicBezTo>
                  <a:cubicBezTo>
                    <a:pt x="3389" y="2869"/>
                    <a:pt x="3475" y="2749"/>
                    <a:pt x="3482" y="2603"/>
                  </a:cubicBezTo>
                  <a:cubicBezTo>
                    <a:pt x="3492" y="2483"/>
                    <a:pt x="3449" y="2350"/>
                    <a:pt x="3389" y="2230"/>
                  </a:cubicBezTo>
                  <a:lnTo>
                    <a:pt x="3389" y="2230"/>
                  </a:lnTo>
                  <a:cubicBezTo>
                    <a:pt x="3482" y="2350"/>
                    <a:pt x="3598" y="2469"/>
                    <a:pt x="3732" y="2536"/>
                  </a:cubicBezTo>
                  <a:cubicBezTo>
                    <a:pt x="3793" y="2567"/>
                    <a:pt x="3857" y="2585"/>
                    <a:pt x="3923" y="2585"/>
                  </a:cubicBezTo>
                  <a:cubicBezTo>
                    <a:pt x="3979" y="2585"/>
                    <a:pt x="4036" y="2572"/>
                    <a:pt x="4094" y="2543"/>
                  </a:cubicBezTo>
                  <a:cubicBezTo>
                    <a:pt x="4221" y="2480"/>
                    <a:pt x="4174" y="2286"/>
                    <a:pt x="4034" y="2037"/>
                  </a:cubicBezTo>
                  <a:lnTo>
                    <a:pt x="4031" y="2037"/>
                  </a:lnTo>
                  <a:cubicBezTo>
                    <a:pt x="3625" y="1311"/>
                    <a:pt x="2431" y="90"/>
                    <a:pt x="2431" y="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2" name="Google Shape;1837;p87">
              <a:extLst>
                <a:ext uri="{FF2B5EF4-FFF2-40B4-BE49-F238E27FC236}">
                  <a16:creationId xmlns:a16="http://schemas.microsoft.com/office/drawing/2014/main" id="{B469AF34-D473-46CD-97DB-BF4075FE1CA7}"/>
                </a:ext>
              </a:extLst>
            </p:cNvPr>
            <p:cNvSpPr/>
            <p:nvPr/>
          </p:nvSpPr>
          <p:spPr>
            <a:xfrm>
              <a:off x="1109841" y="2800683"/>
              <a:ext cx="233352" cy="122469"/>
            </a:xfrm>
            <a:custGeom>
              <a:avLst/>
              <a:gdLst/>
              <a:ahLst/>
              <a:cxnLst/>
              <a:rect l="l" t="t" r="r" b="b"/>
              <a:pathLst>
                <a:path w="4451" h="2336" extrusionOk="0">
                  <a:moveTo>
                    <a:pt x="4217" y="1"/>
                  </a:moveTo>
                  <a:lnTo>
                    <a:pt x="4217" y="1"/>
                  </a:lnTo>
                  <a:cubicBezTo>
                    <a:pt x="3798" y="368"/>
                    <a:pt x="2955" y="472"/>
                    <a:pt x="2134" y="472"/>
                  </a:cubicBezTo>
                  <a:cubicBezTo>
                    <a:pt x="1058" y="472"/>
                    <a:pt x="21" y="294"/>
                    <a:pt x="21" y="294"/>
                  </a:cubicBezTo>
                  <a:lnTo>
                    <a:pt x="21" y="294"/>
                  </a:lnTo>
                  <a:cubicBezTo>
                    <a:pt x="21" y="294"/>
                    <a:pt x="1" y="1139"/>
                    <a:pt x="783" y="1888"/>
                  </a:cubicBezTo>
                  <a:cubicBezTo>
                    <a:pt x="1833" y="2241"/>
                    <a:pt x="2622" y="2335"/>
                    <a:pt x="3167" y="2335"/>
                  </a:cubicBezTo>
                  <a:cubicBezTo>
                    <a:pt x="3800" y="2335"/>
                    <a:pt x="4104" y="2208"/>
                    <a:pt x="4104" y="2208"/>
                  </a:cubicBezTo>
                  <a:cubicBezTo>
                    <a:pt x="4104" y="2208"/>
                    <a:pt x="4450" y="1522"/>
                    <a:pt x="421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3" name="Google Shape;1838;p87">
              <a:extLst>
                <a:ext uri="{FF2B5EF4-FFF2-40B4-BE49-F238E27FC236}">
                  <a16:creationId xmlns:a16="http://schemas.microsoft.com/office/drawing/2014/main" id="{45A4CF3F-01EB-4E21-8936-51EB3ADC8ED2}"/>
                </a:ext>
              </a:extLst>
            </p:cNvPr>
            <p:cNvSpPr/>
            <p:nvPr/>
          </p:nvSpPr>
          <p:spPr>
            <a:xfrm>
              <a:off x="1379784" y="2803829"/>
              <a:ext cx="189890" cy="100188"/>
            </a:xfrm>
            <a:custGeom>
              <a:avLst/>
              <a:gdLst/>
              <a:ahLst/>
              <a:cxnLst/>
              <a:rect l="l" t="t" r="r" b="b"/>
              <a:pathLst>
                <a:path w="3622" h="1911" extrusionOk="0">
                  <a:moveTo>
                    <a:pt x="240" y="0"/>
                  </a:moveTo>
                  <a:cubicBezTo>
                    <a:pt x="240" y="0"/>
                    <a:pt x="0" y="647"/>
                    <a:pt x="240" y="1522"/>
                  </a:cubicBezTo>
                  <a:cubicBezTo>
                    <a:pt x="1020" y="1826"/>
                    <a:pt x="1656" y="1911"/>
                    <a:pt x="2124" y="1911"/>
                  </a:cubicBezTo>
                  <a:cubicBezTo>
                    <a:pt x="2724" y="1911"/>
                    <a:pt x="3048" y="1771"/>
                    <a:pt x="3048" y="1771"/>
                  </a:cubicBezTo>
                  <a:cubicBezTo>
                    <a:pt x="3048" y="1771"/>
                    <a:pt x="3285" y="1438"/>
                    <a:pt x="3621" y="496"/>
                  </a:cubicBezTo>
                  <a:lnTo>
                    <a:pt x="3621" y="496"/>
                  </a:lnTo>
                  <a:cubicBezTo>
                    <a:pt x="3464" y="533"/>
                    <a:pt x="3281" y="549"/>
                    <a:pt x="3084" y="549"/>
                  </a:cubicBezTo>
                  <a:cubicBezTo>
                    <a:pt x="1918" y="549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4" name="Google Shape;1839;p87">
              <a:extLst>
                <a:ext uri="{FF2B5EF4-FFF2-40B4-BE49-F238E27FC236}">
                  <a16:creationId xmlns:a16="http://schemas.microsoft.com/office/drawing/2014/main" id="{66E89D7C-7AE6-46F0-A4F5-850B1C485B2B}"/>
                </a:ext>
              </a:extLst>
            </p:cNvPr>
            <p:cNvSpPr/>
            <p:nvPr/>
          </p:nvSpPr>
          <p:spPr>
            <a:xfrm>
              <a:off x="935524" y="1801962"/>
              <a:ext cx="779116" cy="815395"/>
            </a:xfrm>
            <a:custGeom>
              <a:avLst/>
              <a:gdLst/>
              <a:ahLst/>
              <a:cxnLst/>
              <a:rect l="l" t="t" r="r" b="b"/>
              <a:pathLst>
                <a:path w="14861" h="15553" extrusionOk="0">
                  <a:moveTo>
                    <a:pt x="3318" y="0"/>
                  </a:moveTo>
                  <a:lnTo>
                    <a:pt x="1588" y="3455"/>
                  </a:lnTo>
                  <a:cubicBezTo>
                    <a:pt x="1588" y="3455"/>
                    <a:pt x="0" y="8341"/>
                    <a:pt x="756" y="12744"/>
                  </a:cubicBezTo>
                  <a:cubicBezTo>
                    <a:pt x="756" y="12744"/>
                    <a:pt x="3152" y="15393"/>
                    <a:pt x="7819" y="15546"/>
                  </a:cubicBezTo>
                  <a:cubicBezTo>
                    <a:pt x="7959" y="15551"/>
                    <a:pt x="8098" y="15553"/>
                    <a:pt x="8235" y="15553"/>
                  </a:cubicBezTo>
                  <a:cubicBezTo>
                    <a:pt x="12625" y="15553"/>
                    <a:pt x="14860" y="13343"/>
                    <a:pt x="14860" y="13343"/>
                  </a:cubicBezTo>
                  <a:cubicBezTo>
                    <a:pt x="14860" y="13343"/>
                    <a:pt x="14721" y="11732"/>
                    <a:pt x="14438" y="9732"/>
                  </a:cubicBezTo>
                  <a:cubicBezTo>
                    <a:pt x="14398" y="9449"/>
                    <a:pt x="14355" y="9159"/>
                    <a:pt x="14309" y="8863"/>
                  </a:cubicBezTo>
                  <a:cubicBezTo>
                    <a:pt x="13936" y="6484"/>
                    <a:pt x="13370" y="3818"/>
                    <a:pt x="12594" y="2670"/>
                  </a:cubicBezTo>
                  <a:cubicBezTo>
                    <a:pt x="11046" y="376"/>
                    <a:pt x="8617" y="133"/>
                    <a:pt x="8617" y="133"/>
                  </a:cubicBezTo>
                  <a:lnTo>
                    <a:pt x="3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5" name="Google Shape;1840;p87">
              <a:extLst>
                <a:ext uri="{FF2B5EF4-FFF2-40B4-BE49-F238E27FC236}">
                  <a16:creationId xmlns:a16="http://schemas.microsoft.com/office/drawing/2014/main" id="{AEBF839E-89C6-4E6F-B3EF-BEF76140D62E}"/>
                </a:ext>
              </a:extLst>
            </p:cNvPr>
            <p:cNvSpPr/>
            <p:nvPr/>
          </p:nvSpPr>
          <p:spPr>
            <a:xfrm>
              <a:off x="1588126" y="1918349"/>
              <a:ext cx="386491" cy="290235"/>
            </a:xfrm>
            <a:custGeom>
              <a:avLst/>
              <a:gdLst/>
              <a:ahLst/>
              <a:cxnLst/>
              <a:rect l="l" t="t" r="r" b="b"/>
              <a:pathLst>
                <a:path w="7372" h="5536" extrusionOk="0">
                  <a:moveTo>
                    <a:pt x="6174" y="1"/>
                  </a:moveTo>
                  <a:lnTo>
                    <a:pt x="0" y="2007"/>
                  </a:lnTo>
                  <a:cubicBezTo>
                    <a:pt x="0" y="2007"/>
                    <a:pt x="217" y="5535"/>
                    <a:pt x="2507" y="5535"/>
                  </a:cubicBezTo>
                  <a:cubicBezTo>
                    <a:pt x="2889" y="5535"/>
                    <a:pt x="3329" y="5437"/>
                    <a:pt x="3834" y="5209"/>
                  </a:cubicBezTo>
                  <a:cubicBezTo>
                    <a:pt x="7372" y="3608"/>
                    <a:pt x="6174" y="1"/>
                    <a:pt x="6174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6" name="Google Shape;1841;p87">
              <a:extLst>
                <a:ext uri="{FF2B5EF4-FFF2-40B4-BE49-F238E27FC236}">
                  <a16:creationId xmlns:a16="http://schemas.microsoft.com/office/drawing/2014/main" id="{8EEBC9ED-5EF2-4245-87BA-9FA6A66BFBF0}"/>
                </a:ext>
              </a:extLst>
            </p:cNvPr>
            <p:cNvSpPr/>
            <p:nvPr/>
          </p:nvSpPr>
          <p:spPr>
            <a:xfrm>
              <a:off x="1251654" y="1800809"/>
              <a:ext cx="221766" cy="118537"/>
            </a:xfrm>
            <a:custGeom>
              <a:avLst/>
              <a:gdLst/>
              <a:ahLst/>
              <a:cxnLst/>
              <a:rect l="l" t="t" r="r" b="b"/>
              <a:pathLst>
                <a:path w="4230" h="2261" extrusionOk="0">
                  <a:moveTo>
                    <a:pt x="3543" y="1"/>
                  </a:moveTo>
                  <a:cubicBezTo>
                    <a:pt x="2495" y="1"/>
                    <a:pt x="1" y="1131"/>
                    <a:pt x="1" y="1131"/>
                  </a:cubicBezTo>
                  <a:cubicBezTo>
                    <a:pt x="1" y="1131"/>
                    <a:pt x="653" y="2261"/>
                    <a:pt x="1702" y="2261"/>
                  </a:cubicBezTo>
                  <a:cubicBezTo>
                    <a:pt x="2226" y="2261"/>
                    <a:pt x="2849" y="1978"/>
                    <a:pt x="3539" y="1131"/>
                  </a:cubicBezTo>
                  <a:cubicBezTo>
                    <a:pt x="4230" y="283"/>
                    <a:pt x="4067" y="1"/>
                    <a:pt x="3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7" name="Google Shape;1842;p87">
              <a:extLst>
                <a:ext uri="{FF2B5EF4-FFF2-40B4-BE49-F238E27FC236}">
                  <a16:creationId xmlns:a16="http://schemas.microsoft.com/office/drawing/2014/main" id="{58192F01-83F9-41A0-B737-6D92C4E37AD8}"/>
                </a:ext>
              </a:extLst>
            </p:cNvPr>
            <p:cNvSpPr/>
            <p:nvPr/>
          </p:nvSpPr>
          <p:spPr>
            <a:xfrm>
              <a:off x="1714578" y="1499358"/>
              <a:ext cx="314509" cy="326357"/>
            </a:xfrm>
            <a:custGeom>
              <a:avLst/>
              <a:gdLst/>
              <a:ahLst/>
              <a:cxnLst/>
              <a:rect l="l" t="t" r="r" b="b"/>
              <a:pathLst>
                <a:path w="5999" h="6225" extrusionOk="0">
                  <a:moveTo>
                    <a:pt x="5998" y="1"/>
                  </a:moveTo>
                  <a:lnTo>
                    <a:pt x="4354" y="594"/>
                  </a:lnTo>
                  <a:lnTo>
                    <a:pt x="3988" y="724"/>
                  </a:lnTo>
                  <a:lnTo>
                    <a:pt x="60" y="2138"/>
                  </a:lnTo>
                  <a:lnTo>
                    <a:pt x="0" y="2198"/>
                  </a:lnTo>
                  <a:cubicBezTo>
                    <a:pt x="118" y="2745"/>
                    <a:pt x="448" y="3638"/>
                    <a:pt x="1347" y="3638"/>
                  </a:cubicBezTo>
                  <a:cubicBezTo>
                    <a:pt x="1399" y="3638"/>
                    <a:pt x="1453" y="3635"/>
                    <a:pt x="1509" y="3629"/>
                  </a:cubicBezTo>
                  <a:cubicBezTo>
                    <a:pt x="1512" y="3629"/>
                    <a:pt x="1515" y="3629"/>
                    <a:pt x="1522" y="3626"/>
                  </a:cubicBezTo>
                  <a:lnTo>
                    <a:pt x="1522" y="3626"/>
                  </a:lnTo>
                  <a:cubicBezTo>
                    <a:pt x="1301" y="4199"/>
                    <a:pt x="1761" y="4888"/>
                    <a:pt x="2509" y="4888"/>
                  </a:cubicBezTo>
                  <a:cubicBezTo>
                    <a:pt x="2608" y="4888"/>
                    <a:pt x="2712" y="4876"/>
                    <a:pt x="2820" y="4850"/>
                  </a:cubicBezTo>
                  <a:lnTo>
                    <a:pt x="2820" y="4853"/>
                  </a:lnTo>
                  <a:cubicBezTo>
                    <a:pt x="2820" y="5669"/>
                    <a:pt x="3446" y="6139"/>
                    <a:pt x="4338" y="6225"/>
                  </a:cubicBezTo>
                  <a:lnTo>
                    <a:pt x="5456" y="2038"/>
                  </a:lnTo>
                  <a:lnTo>
                    <a:pt x="5785" y="800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F5D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8" name="Google Shape;1843;p87">
              <a:extLst>
                <a:ext uri="{FF2B5EF4-FFF2-40B4-BE49-F238E27FC236}">
                  <a16:creationId xmlns:a16="http://schemas.microsoft.com/office/drawing/2014/main" id="{83828AE5-6A40-486A-A22D-3F360EEED914}"/>
                </a:ext>
              </a:extLst>
            </p:cNvPr>
            <p:cNvSpPr/>
            <p:nvPr/>
          </p:nvSpPr>
          <p:spPr>
            <a:xfrm>
              <a:off x="964306" y="1834939"/>
              <a:ext cx="423190" cy="574651"/>
            </a:xfrm>
            <a:custGeom>
              <a:avLst/>
              <a:gdLst/>
              <a:ahLst/>
              <a:cxnLst/>
              <a:rect l="l" t="t" r="r" b="b"/>
              <a:pathLst>
                <a:path w="8072" h="10961" extrusionOk="0">
                  <a:moveTo>
                    <a:pt x="3488" y="0"/>
                  </a:moveTo>
                  <a:lnTo>
                    <a:pt x="3488" y="0"/>
                  </a:lnTo>
                  <a:cubicBezTo>
                    <a:pt x="3488" y="0"/>
                    <a:pt x="2247" y="123"/>
                    <a:pt x="1898" y="586"/>
                  </a:cubicBezTo>
                  <a:cubicBezTo>
                    <a:pt x="4096" y="8855"/>
                    <a:pt x="1144" y="9452"/>
                    <a:pt x="246" y="9452"/>
                  </a:cubicBezTo>
                  <a:cubicBezTo>
                    <a:pt x="94" y="9452"/>
                    <a:pt x="1" y="9435"/>
                    <a:pt x="1" y="9435"/>
                  </a:cubicBezTo>
                  <a:lnTo>
                    <a:pt x="1" y="9435"/>
                  </a:lnTo>
                  <a:cubicBezTo>
                    <a:pt x="1" y="9435"/>
                    <a:pt x="1" y="9979"/>
                    <a:pt x="61" y="10960"/>
                  </a:cubicBezTo>
                  <a:cubicBezTo>
                    <a:pt x="8072" y="8277"/>
                    <a:pt x="3488" y="1"/>
                    <a:pt x="3488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39" name="Google Shape;1844;p87">
              <a:extLst>
                <a:ext uri="{FF2B5EF4-FFF2-40B4-BE49-F238E27FC236}">
                  <a16:creationId xmlns:a16="http://schemas.microsoft.com/office/drawing/2014/main" id="{C4A11827-1776-4DAB-8CFD-83D19F3D6660}"/>
                </a:ext>
              </a:extLst>
            </p:cNvPr>
            <p:cNvSpPr/>
            <p:nvPr/>
          </p:nvSpPr>
          <p:spPr>
            <a:xfrm>
              <a:off x="871669" y="1245510"/>
              <a:ext cx="800768" cy="649726"/>
            </a:xfrm>
            <a:custGeom>
              <a:avLst/>
              <a:gdLst/>
              <a:ahLst/>
              <a:cxnLst/>
              <a:rect l="l" t="t" r="r" b="b"/>
              <a:pathLst>
                <a:path w="15274" h="12393" extrusionOk="0">
                  <a:moveTo>
                    <a:pt x="7400" y="1"/>
                  </a:moveTo>
                  <a:cubicBezTo>
                    <a:pt x="7393" y="1"/>
                    <a:pt x="7386" y="1"/>
                    <a:pt x="7379" y="1"/>
                  </a:cubicBezTo>
                  <a:cubicBezTo>
                    <a:pt x="2986" y="4"/>
                    <a:pt x="1641" y="3525"/>
                    <a:pt x="1641" y="3525"/>
                  </a:cubicBezTo>
                  <a:cubicBezTo>
                    <a:pt x="1392" y="4148"/>
                    <a:pt x="0" y="10914"/>
                    <a:pt x="4849" y="12059"/>
                  </a:cubicBezTo>
                  <a:cubicBezTo>
                    <a:pt x="5834" y="12291"/>
                    <a:pt x="6750" y="12392"/>
                    <a:pt x="7595" y="12392"/>
                  </a:cubicBezTo>
                  <a:cubicBezTo>
                    <a:pt x="10913" y="12392"/>
                    <a:pt x="13129" y="10823"/>
                    <a:pt x="14078" y="9396"/>
                  </a:cubicBezTo>
                  <a:cubicBezTo>
                    <a:pt x="15273" y="7606"/>
                    <a:pt x="14205" y="4996"/>
                    <a:pt x="13233" y="4843"/>
                  </a:cubicBezTo>
                  <a:cubicBezTo>
                    <a:pt x="13034" y="1886"/>
                    <a:pt x="11567" y="1"/>
                    <a:pt x="7400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0" name="Google Shape;1845;p87">
              <a:extLst>
                <a:ext uri="{FF2B5EF4-FFF2-40B4-BE49-F238E27FC236}">
                  <a16:creationId xmlns:a16="http://schemas.microsoft.com/office/drawing/2014/main" id="{FEB60577-F449-427D-8B71-C9D82635EA0E}"/>
                </a:ext>
              </a:extLst>
            </p:cNvPr>
            <p:cNvSpPr/>
            <p:nvPr/>
          </p:nvSpPr>
          <p:spPr>
            <a:xfrm>
              <a:off x="1374017" y="1505334"/>
              <a:ext cx="129337" cy="100031"/>
            </a:xfrm>
            <a:custGeom>
              <a:avLst/>
              <a:gdLst/>
              <a:ahLst/>
              <a:cxnLst/>
              <a:rect l="l" t="t" r="r" b="b"/>
              <a:pathLst>
                <a:path w="2467" h="1908" extrusionOk="0">
                  <a:moveTo>
                    <a:pt x="1111" y="1"/>
                  </a:moveTo>
                  <a:cubicBezTo>
                    <a:pt x="590" y="1"/>
                    <a:pt x="26" y="123"/>
                    <a:pt x="17" y="303"/>
                  </a:cubicBezTo>
                  <a:cubicBezTo>
                    <a:pt x="0" y="580"/>
                    <a:pt x="852" y="816"/>
                    <a:pt x="1132" y="882"/>
                  </a:cubicBezTo>
                  <a:lnTo>
                    <a:pt x="1132" y="1691"/>
                  </a:lnTo>
                  <a:cubicBezTo>
                    <a:pt x="1074" y="1695"/>
                    <a:pt x="1015" y="1697"/>
                    <a:pt x="955" y="1697"/>
                  </a:cubicBezTo>
                  <a:cubicBezTo>
                    <a:pt x="862" y="1697"/>
                    <a:pt x="768" y="1692"/>
                    <a:pt x="673" y="1684"/>
                  </a:cubicBezTo>
                  <a:cubicBezTo>
                    <a:pt x="456" y="1668"/>
                    <a:pt x="243" y="1618"/>
                    <a:pt x="17" y="1595"/>
                  </a:cubicBezTo>
                  <a:lnTo>
                    <a:pt x="17" y="1595"/>
                  </a:lnTo>
                  <a:cubicBezTo>
                    <a:pt x="213" y="1701"/>
                    <a:pt x="419" y="1801"/>
                    <a:pt x="646" y="1851"/>
                  </a:cubicBezTo>
                  <a:cubicBezTo>
                    <a:pt x="795" y="1889"/>
                    <a:pt x="951" y="1907"/>
                    <a:pt x="1107" y="1907"/>
                  </a:cubicBezTo>
                  <a:cubicBezTo>
                    <a:pt x="1184" y="1907"/>
                    <a:pt x="1261" y="1903"/>
                    <a:pt x="1338" y="1894"/>
                  </a:cubicBezTo>
                  <a:cubicBezTo>
                    <a:pt x="1575" y="1864"/>
                    <a:pt x="1801" y="1778"/>
                    <a:pt x="1994" y="1648"/>
                  </a:cubicBezTo>
                  <a:cubicBezTo>
                    <a:pt x="2197" y="1524"/>
                    <a:pt x="2347" y="1342"/>
                    <a:pt x="2467" y="1149"/>
                  </a:cubicBezTo>
                  <a:lnTo>
                    <a:pt x="2467" y="1149"/>
                  </a:lnTo>
                  <a:cubicBezTo>
                    <a:pt x="2280" y="1282"/>
                    <a:pt x="2110" y="1418"/>
                    <a:pt x="1914" y="1501"/>
                  </a:cubicBezTo>
                  <a:cubicBezTo>
                    <a:pt x="1731" y="1584"/>
                    <a:pt x="1544" y="1648"/>
                    <a:pt x="1348" y="1675"/>
                  </a:cubicBezTo>
                  <a:lnTo>
                    <a:pt x="1348" y="876"/>
                  </a:lnTo>
                  <a:cubicBezTo>
                    <a:pt x="1571" y="816"/>
                    <a:pt x="2011" y="650"/>
                    <a:pt x="1980" y="303"/>
                  </a:cubicBezTo>
                  <a:cubicBezTo>
                    <a:pt x="1962" y="88"/>
                    <a:pt x="1552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1" name="Google Shape;1846;p87">
              <a:extLst>
                <a:ext uri="{FF2B5EF4-FFF2-40B4-BE49-F238E27FC236}">
                  <a16:creationId xmlns:a16="http://schemas.microsoft.com/office/drawing/2014/main" id="{D2F96463-516D-4833-AA9E-5A2BB28C0431}"/>
                </a:ext>
              </a:extLst>
            </p:cNvPr>
            <p:cNvSpPr/>
            <p:nvPr/>
          </p:nvSpPr>
          <p:spPr>
            <a:xfrm>
              <a:off x="1184496" y="1566044"/>
              <a:ext cx="80161" cy="80318"/>
            </a:xfrm>
            <a:custGeom>
              <a:avLst/>
              <a:gdLst/>
              <a:ahLst/>
              <a:cxnLst/>
              <a:rect l="l" t="t" r="r" b="b"/>
              <a:pathLst>
                <a:path w="1529" h="1532" extrusionOk="0">
                  <a:moveTo>
                    <a:pt x="766" y="1"/>
                  </a:moveTo>
                  <a:cubicBezTo>
                    <a:pt x="343" y="1"/>
                    <a:pt x="1" y="343"/>
                    <a:pt x="1" y="766"/>
                  </a:cubicBezTo>
                  <a:cubicBezTo>
                    <a:pt x="1" y="1189"/>
                    <a:pt x="343" y="1532"/>
                    <a:pt x="766" y="1532"/>
                  </a:cubicBezTo>
                  <a:cubicBezTo>
                    <a:pt x="1185" y="1532"/>
                    <a:pt x="1529" y="1189"/>
                    <a:pt x="1529" y="766"/>
                  </a:cubicBezTo>
                  <a:cubicBezTo>
                    <a:pt x="1529" y="343"/>
                    <a:pt x="1185" y="1"/>
                    <a:pt x="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2" name="Google Shape;1847;p87">
              <a:extLst>
                <a:ext uri="{FF2B5EF4-FFF2-40B4-BE49-F238E27FC236}">
                  <a16:creationId xmlns:a16="http://schemas.microsoft.com/office/drawing/2014/main" id="{36189567-285B-459F-90B4-82788DA35AB4}"/>
                </a:ext>
              </a:extLst>
            </p:cNvPr>
            <p:cNvSpPr/>
            <p:nvPr/>
          </p:nvSpPr>
          <p:spPr>
            <a:xfrm>
              <a:off x="1523537" y="1512674"/>
              <a:ext cx="80318" cy="80318"/>
            </a:xfrm>
            <a:custGeom>
              <a:avLst/>
              <a:gdLst/>
              <a:ahLst/>
              <a:cxnLst/>
              <a:rect l="l" t="t" r="r" b="b"/>
              <a:pathLst>
                <a:path w="1532" h="1532" extrusionOk="0">
                  <a:moveTo>
                    <a:pt x="766" y="0"/>
                  </a:moveTo>
                  <a:cubicBezTo>
                    <a:pt x="343" y="0"/>
                    <a:pt x="1" y="343"/>
                    <a:pt x="1" y="765"/>
                  </a:cubicBezTo>
                  <a:cubicBezTo>
                    <a:pt x="1" y="1189"/>
                    <a:pt x="343" y="1531"/>
                    <a:pt x="766" y="1531"/>
                  </a:cubicBezTo>
                  <a:cubicBezTo>
                    <a:pt x="1188" y="1531"/>
                    <a:pt x="1532" y="1189"/>
                    <a:pt x="1532" y="765"/>
                  </a:cubicBezTo>
                  <a:cubicBezTo>
                    <a:pt x="1532" y="343"/>
                    <a:pt x="1188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3" name="Google Shape;1848;p87">
              <a:extLst>
                <a:ext uri="{FF2B5EF4-FFF2-40B4-BE49-F238E27FC236}">
                  <a16:creationId xmlns:a16="http://schemas.microsoft.com/office/drawing/2014/main" id="{0C2A2121-80FF-4E7D-A723-E6CBC0E58B77}"/>
                </a:ext>
              </a:extLst>
            </p:cNvPr>
            <p:cNvSpPr/>
            <p:nvPr/>
          </p:nvSpPr>
          <p:spPr>
            <a:xfrm>
              <a:off x="1391632" y="1198850"/>
              <a:ext cx="210651" cy="191201"/>
            </a:xfrm>
            <a:custGeom>
              <a:avLst/>
              <a:gdLst/>
              <a:ahLst/>
              <a:cxnLst/>
              <a:rect l="l" t="t" r="r" b="b"/>
              <a:pathLst>
                <a:path w="4018" h="3647" extrusionOk="0">
                  <a:moveTo>
                    <a:pt x="2275" y="0"/>
                  </a:moveTo>
                  <a:cubicBezTo>
                    <a:pt x="1725" y="0"/>
                    <a:pt x="1210" y="235"/>
                    <a:pt x="799" y="665"/>
                  </a:cubicBezTo>
                  <a:cubicBezTo>
                    <a:pt x="489" y="984"/>
                    <a:pt x="323" y="1350"/>
                    <a:pt x="110" y="1730"/>
                  </a:cubicBezTo>
                  <a:lnTo>
                    <a:pt x="29" y="1877"/>
                  </a:lnTo>
                  <a:lnTo>
                    <a:pt x="29" y="1877"/>
                  </a:lnTo>
                  <a:cubicBezTo>
                    <a:pt x="10" y="1836"/>
                    <a:pt x="0" y="1813"/>
                    <a:pt x="0" y="1813"/>
                  </a:cubicBezTo>
                  <a:lnTo>
                    <a:pt x="0" y="1929"/>
                  </a:lnTo>
                  <a:lnTo>
                    <a:pt x="29" y="1877"/>
                  </a:lnTo>
                  <a:lnTo>
                    <a:pt x="29" y="1877"/>
                  </a:lnTo>
                  <a:cubicBezTo>
                    <a:pt x="178" y="2202"/>
                    <a:pt x="895" y="3647"/>
                    <a:pt x="1920" y="3647"/>
                  </a:cubicBezTo>
                  <a:cubicBezTo>
                    <a:pt x="1977" y="3647"/>
                    <a:pt x="2035" y="3642"/>
                    <a:pt x="2094" y="3633"/>
                  </a:cubicBezTo>
                  <a:cubicBezTo>
                    <a:pt x="3062" y="3476"/>
                    <a:pt x="4017" y="2342"/>
                    <a:pt x="4004" y="1360"/>
                  </a:cubicBezTo>
                  <a:cubicBezTo>
                    <a:pt x="3994" y="731"/>
                    <a:pt x="3535" y="321"/>
                    <a:pt x="2976" y="126"/>
                  </a:cubicBezTo>
                  <a:cubicBezTo>
                    <a:pt x="2740" y="41"/>
                    <a:pt x="2504" y="0"/>
                    <a:pt x="2275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4" name="Google Shape;1849;p87">
              <a:extLst>
                <a:ext uri="{FF2B5EF4-FFF2-40B4-BE49-F238E27FC236}">
                  <a16:creationId xmlns:a16="http://schemas.microsoft.com/office/drawing/2014/main" id="{316DA81E-455A-48F3-A370-CD3AA2D8EECD}"/>
                </a:ext>
              </a:extLst>
            </p:cNvPr>
            <p:cNvSpPr/>
            <p:nvPr/>
          </p:nvSpPr>
          <p:spPr>
            <a:xfrm>
              <a:off x="769228" y="1280426"/>
              <a:ext cx="264599" cy="233405"/>
            </a:xfrm>
            <a:custGeom>
              <a:avLst/>
              <a:gdLst/>
              <a:ahLst/>
              <a:cxnLst/>
              <a:rect l="l" t="t" r="r" b="b"/>
              <a:pathLst>
                <a:path w="5047" h="4452" extrusionOk="0">
                  <a:moveTo>
                    <a:pt x="2813" y="1"/>
                  </a:moveTo>
                  <a:cubicBezTo>
                    <a:pt x="1202" y="1"/>
                    <a:pt x="0" y="1543"/>
                    <a:pt x="613" y="3152"/>
                  </a:cubicBezTo>
                  <a:cubicBezTo>
                    <a:pt x="995" y="4155"/>
                    <a:pt x="1903" y="4452"/>
                    <a:pt x="2850" y="4452"/>
                  </a:cubicBezTo>
                  <a:cubicBezTo>
                    <a:pt x="3274" y="4452"/>
                    <a:pt x="3705" y="4393"/>
                    <a:pt x="4101" y="4310"/>
                  </a:cubicBezTo>
                  <a:cubicBezTo>
                    <a:pt x="4640" y="3009"/>
                    <a:pt x="4857" y="2234"/>
                    <a:pt x="4857" y="2234"/>
                  </a:cubicBezTo>
                  <a:cubicBezTo>
                    <a:pt x="4857" y="2234"/>
                    <a:pt x="5046" y="233"/>
                    <a:pt x="3100" y="17"/>
                  </a:cubicBezTo>
                  <a:cubicBezTo>
                    <a:pt x="3003" y="6"/>
                    <a:pt x="2907" y="1"/>
                    <a:pt x="2813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5" name="Google Shape;1850;p87">
              <a:extLst>
                <a:ext uri="{FF2B5EF4-FFF2-40B4-BE49-F238E27FC236}">
                  <a16:creationId xmlns:a16="http://schemas.microsoft.com/office/drawing/2014/main" id="{0CA41602-F846-4D85-9DD6-AB01D4D6EBC6}"/>
                </a:ext>
              </a:extLst>
            </p:cNvPr>
            <p:cNvSpPr/>
            <p:nvPr/>
          </p:nvSpPr>
          <p:spPr>
            <a:xfrm>
              <a:off x="884408" y="1363679"/>
              <a:ext cx="107370" cy="107318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22" y="0"/>
                  </a:moveTo>
                  <a:cubicBezTo>
                    <a:pt x="456" y="0"/>
                    <a:pt x="0" y="459"/>
                    <a:pt x="0" y="1025"/>
                  </a:cubicBezTo>
                  <a:cubicBezTo>
                    <a:pt x="0" y="1591"/>
                    <a:pt x="456" y="2047"/>
                    <a:pt x="1022" y="2047"/>
                  </a:cubicBezTo>
                  <a:cubicBezTo>
                    <a:pt x="1588" y="2047"/>
                    <a:pt x="2047" y="1591"/>
                    <a:pt x="2047" y="1025"/>
                  </a:cubicBezTo>
                  <a:cubicBezTo>
                    <a:pt x="2047" y="459"/>
                    <a:pt x="1588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6" name="Google Shape;1851;p87">
              <a:extLst>
                <a:ext uri="{FF2B5EF4-FFF2-40B4-BE49-F238E27FC236}">
                  <a16:creationId xmlns:a16="http://schemas.microsoft.com/office/drawing/2014/main" id="{9E5D63D5-C05C-48D4-8BA5-A110E7D5790C}"/>
                </a:ext>
              </a:extLst>
            </p:cNvPr>
            <p:cNvSpPr/>
            <p:nvPr/>
          </p:nvSpPr>
          <p:spPr>
            <a:xfrm>
              <a:off x="940085" y="1986713"/>
              <a:ext cx="383031" cy="273616"/>
            </a:xfrm>
            <a:custGeom>
              <a:avLst/>
              <a:gdLst/>
              <a:ahLst/>
              <a:cxnLst/>
              <a:rect l="l" t="t" r="r" b="b"/>
              <a:pathLst>
                <a:path w="7306" h="5219" extrusionOk="0">
                  <a:moveTo>
                    <a:pt x="3761" y="1"/>
                  </a:moveTo>
                  <a:cubicBezTo>
                    <a:pt x="3760" y="1"/>
                    <a:pt x="3759" y="1"/>
                    <a:pt x="3758" y="1"/>
                  </a:cubicBezTo>
                  <a:cubicBezTo>
                    <a:pt x="3199" y="11"/>
                    <a:pt x="0" y="1728"/>
                    <a:pt x="0" y="1728"/>
                  </a:cubicBezTo>
                  <a:cubicBezTo>
                    <a:pt x="0" y="1728"/>
                    <a:pt x="735" y="5073"/>
                    <a:pt x="2080" y="5210"/>
                  </a:cubicBezTo>
                  <a:cubicBezTo>
                    <a:pt x="2137" y="5215"/>
                    <a:pt x="2194" y="5218"/>
                    <a:pt x="2251" y="5218"/>
                  </a:cubicBezTo>
                  <a:cubicBezTo>
                    <a:pt x="3559" y="5218"/>
                    <a:pt x="5076" y="3780"/>
                    <a:pt x="6167" y="3359"/>
                  </a:cubicBezTo>
                  <a:cubicBezTo>
                    <a:pt x="7305" y="2923"/>
                    <a:pt x="4799" y="1728"/>
                    <a:pt x="4799" y="1728"/>
                  </a:cubicBezTo>
                  <a:cubicBezTo>
                    <a:pt x="4799" y="1728"/>
                    <a:pt x="4322" y="1"/>
                    <a:pt x="376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7" name="Google Shape;1852;p87">
              <a:extLst>
                <a:ext uri="{FF2B5EF4-FFF2-40B4-BE49-F238E27FC236}">
                  <a16:creationId xmlns:a16="http://schemas.microsoft.com/office/drawing/2014/main" id="{26333C38-61A4-4C7F-9702-75BEB3DE8780}"/>
                </a:ext>
              </a:extLst>
            </p:cNvPr>
            <p:cNvSpPr/>
            <p:nvPr/>
          </p:nvSpPr>
          <p:spPr>
            <a:xfrm>
              <a:off x="864748" y="1859998"/>
              <a:ext cx="326987" cy="282791"/>
            </a:xfrm>
            <a:custGeom>
              <a:avLst/>
              <a:gdLst/>
              <a:ahLst/>
              <a:cxnLst/>
              <a:rect l="l" t="t" r="r" b="b"/>
              <a:pathLst>
                <a:path w="6237" h="5394" extrusionOk="0">
                  <a:moveTo>
                    <a:pt x="2721" y="1"/>
                  </a:moveTo>
                  <a:cubicBezTo>
                    <a:pt x="1" y="1"/>
                    <a:pt x="538" y="4875"/>
                    <a:pt x="931" y="5393"/>
                  </a:cubicBezTo>
                  <a:cubicBezTo>
                    <a:pt x="931" y="5393"/>
                    <a:pt x="3470" y="3200"/>
                    <a:pt x="6182" y="3200"/>
                  </a:cubicBezTo>
                  <a:cubicBezTo>
                    <a:pt x="6200" y="3200"/>
                    <a:pt x="6218" y="3200"/>
                    <a:pt x="6236" y="3200"/>
                  </a:cubicBezTo>
                  <a:cubicBezTo>
                    <a:pt x="6236" y="3200"/>
                    <a:pt x="5574" y="78"/>
                    <a:pt x="2785" y="2"/>
                  </a:cubicBezTo>
                  <a:cubicBezTo>
                    <a:pt x="2763" y="1"/>
                    <a:pt x="2742" y="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8" name="Google Shape;1853;p87">
              <a:extLst>
                <a:ext uri="{FF2B5EF4-FFF2-40B4-BE49-F238E27FC236}">
                  <a16:creationId xmlns:a16="http://schemas.microsoft.com/office/drawing/2014/main" id="{270C9814-2B2C-4A1F-9215-2B0D94AD415D}"/>
                </a:ext>
              </a:extLst>
            </p:cNvPr>
            <p:cNvSpPr/>
            <p:nvPr/>
          </p:nvSpPr>
          <p:spPr>
            <a:xfrm>
              <a:off x="1528046" y="1964694"/>
              <a:ext cx="164411" cy="347538"/>
            </a:xfrm>
            <a:custGeom>
              <a:avLst/>
              <a:gdLst/>
              <a:ahLst/>
              <a:cxnLst/>
              <a:rect l="l" t="t" r="r" b="b"/>
              <a:pathLst>
                <a:path w="3136" h="6629" extrusionOk="0">
                  <a:moveTo>
                    <a:pt x="810" y="0"/>
                  </a:moveTo>
                  <a:cubicBezTo>
                    <a:pt x="671" y="0"/>
                    <a:pt x="475" y="466"/>
                    <a:pt x="197" y="1782"/>
                  </a:cubicBezTo>
                  <a:cubicBezTo>
                    <a:pt x="1" y="5154"/>
                    <a:pt x="2038" y="6269"/>
                    <a:pt x="3136" y="6628"/>
                  </a:cubicBezTo>
                  <a:cubicBezTo>
                    <a:pt x="3096" y="6345"/>
                    <a:pt x="3053" y="6055"/>
                    <a:pt x="3007" y="5759"/>
                  </a:cubicBezTo>
                  <a:cubicBezTo>
                    <a:pt x="1332" y="4528"/>
                    <a:pt x="1146" y="2724"/>
                    <a:pt x="1146" y="2724"/>
                  </a:cubicBezTo>
                  <a:cubicBezTo>
                    <a:pt x="1146" y="2724"/>
                    <a:pt x="1146" y="0"/>
                    <a:pt x="81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49" name="Google Shape;1854;p87">
              <a:extLst>
                <a:ext uri="{FF2B5EF4-FFF2-40B4-BE49-F238E27FC236}">
                  <a16:creationId xmlns:a16="http://schemas.microsoft.com/office/drawing/2014/main" id="{D4C276C0-A469-4C7D-AAFD-F25F1067D269}"/>
                </a:ext>
              </a:extLst>
            </p:cNvPr>
            <p:cNvSpPr/>
            <p:nvPr/>
          </p:nvSpPr>
          <p:spPr>
            <a:xfrm>
              <a:off x="1236346" y="1188470"/>
              <a:ext cx="91642" cy="72297"/>
            </a:xfrm>
            <a:custGeom>
              <a:avLst/>
              <a:gdLst/>
              <a:ahLst/>
              <a:cxnLst/>
              <a:rect l="l" t="t" r="r" b="b"/>
              <a:pathLst>
                <a:path w="1748" h="1379" extrusionOk="0">
                  <a:moveTo>
                    <a:pt x="769" y="0"/>
                  </a:moveTo>
                  <a:cubicBezTo>
                    <a:pt x="289" y="0"/>
                    <a:pt x="1" y="1378"/>
                    <a:pt x="1" y="1378"/>
                  </a:cubicBezTo>
                  <a:lnTo>
                    <a:pt x="812" y="1378"/>
                  </a:lnTo>
                  <a:cubicBezTo>
                    <a:pt x="812" y="1378"/>
                    <a:pt x="1748" y="576"/>
                    <a:pt x="1434" y="433"/>
                  </a:cubicBezTo>
                  <a:cubicBezTo>
                    <a:pt x="1408" y="421"/>
                    <a:pt x="1380" y="416"/>
                    <a:pt x="1350" y="416"/>
                  </a:cubicBezTo>
                  <a:cubicBezTo>
                    <a:pt x="1032" y="416"/>
                    <a:pt x="501" y="1001"/>
                    <a:pt x="431" y="1080"/>
                  </a:cubicBezTo>
                  <a:lnTo>
                    <a:pt x="431" y="1080"/>
                  </a:lnTo>
                  <a:cubicBezTo>
                    <a:pt x="517" y="981"/>
                    <a:pt x="1291" y="83"/>
                    <a:pt x="812" y="4"/>
                  </a:cubicBezTo>
                  <a:cubicBezTo>
                    <a:pt x="798" y="2"/>
                    <a:pt x="783" y="0"/>
                    <a:pt x="76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0" name="Google Shape;1855;p87">
              <a:extLst>
                <a:ext uri="{FF2B5EF4-FFF2-40B4-BE49-F238E27FC236}">
                  <a16:creationId xmlns:a16="http://schemas.microsoft.com/office/drawing/2014/main" id="{AE00D63A-2BB5-4C4C-9A2A-371B5CEC56EA}"/>
                </a:ext>
              </a:extLst>
            </p:cNvPr>
            <p:cNvSpPr/>
            <p:nvPr/>
          </p:nvSpPr>
          <p:spPr>
            <a:xfrm>
              <a:off x="1358289" y="2237258"/>
              <a:ext cx="157805" cy="128813"/>
            </a:xfrm>
            <a:custGeom>
              <a:avLst/>
              <a:gdLst/>
              <a:ahLst/>
              <a:cxnLst/>
              <a:rect l="l" t="t" r="r" b="b"/>
              <a:pathLst>
                <a:path w="3010" h="2457" extrusionOk="0">
                  <a:moveTo>
                    <a:pt x="1724" y="1"/>
                  </a:moveTo>
                  <a:cubicBezTo>
                    <a:pt x="1025" y="807"/>
                    <a:pt x="426" y="1492"/>
                    <a:pt x="1" y="1968"/>
                  </a:cubicBezTo>
                  <a:cubicBezTo>
                    <a:pt x="897" y="2393"/>
                    <a:pt x="1762" y="2457"/>
                    <a:pt x="2186" y="2457"/>
                  </a:cubicBezTo>
                  <a:cubicBezTo>
                    <a:pt x="2244" y="2457"/>
                    <a:pt x="2293" y="2456"/>
                    <a:pt x="2334" y="2454"/>
                  </a:cubicBezTo>
                  <a:cubicBezTo>
                    <a:pt x="2414" y="2454"/>
                    <a:pt x="2457" y="2448"/>
                    <a:pt x="2457" y="2448"/>
                  </a:cubicBezTo>
                  <a:lnTo>
                    <a:pt x="3010" y="1792"/>
                  </a:lnTo>
                  <a:cubicBezTo>
                    <a:pt x="2653" y="1102"/>
                    <a:pt x="2214" y="511"/>
                    <a:pt x="1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1" name="Google Shape;1856;p87">
              <a:extLst>
                <a:ext uri="{FF2B5EF4-FFF2-40B4-BE49-F238E27FC236}">
                  <a16:creationId xmlns:a16="http://schemas.microsoft.com/office/drawing/2014/main" id="{AC97EC97-A869-449F-B937-DC04E32E7D2D}"/>
                </a:ext>
              </a:extLst>
            </p:cNvPr>
            <p:cNvSpPr/>
            <p:nvPr/>
          </p:nvSpPr>
          <p:spPr>
            <a:xfrm>
              <a:off x="1448672" y="1753783"/>
              <a:ext cx="493337" cy="577954"/>
            </a:xfrm>
            <a:custGeom>
              <a:avLst/>
              <a:gdLst/>
              <a:ahLst/>
              <a:cxnLst/>
              <a:rect l="l" t="t" r="r" b="b"/>
              <a:pathLst>
                <a:path w="9410" h="11024" extrusionOk="0">
                  <a:moveTo>
                    <a:pt x="7892" y="0"/>
                  </a:moveTo>
                  <a:cubicBezTo>
                    <a:pt x="5895" y="2350"/>
                    <a:pt x="2367" y="6504"/>
                    <a:pt x="0" y="9233"/>
                  </a:cubicBezTo>
                  <a:cubicBezTo>
                    <a:pt x="490" y="9742"/>
                    <a:pt x="929" y="10335"/>
                    <a:pt x="1286" y="11023"/>
                  </a:cubicBezTo>
                  <a:lnTo>
                    <a:pt x="1435" y="10848"/>
                  </a:lnTo>
                  <a:lnTo>
                    <a:pt x="9406" y="1386"/>
                  </a:lnTo>
                  <a:lnTo>
                    <a:pt x="9410" y="1372"/>
                  </a:lnTo>
                  <a:cubicBezTo>
                    <a:pt x="8518" y="1286"/>
                    <a:pt x="7892" y="816"/>
                    <a:pt x="789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2" name="Google Shape;1857;p87">
              <a:extLst>
                <a:ext uri="{FF2B5EF4-FFF2-40B4-BE49-F238E27FC236}">
                  <a16:creationId xmlns:a16="http://schemas.microsoft.com/office/drawing/2014/main" id="{4BD90D4E-BDE7-46E6-9A10-C8B7D724515F}"/>
                </a:ext>
              </a:extLst>
            </p:cNvPr>
            <p:cNvSpPr/>
            <p:nvPr/>
          </p:nvSpPr>
          <p:spPr>
            <a:xfrm>
              <a:off x="1216109" y="2107450"/>
              <a:ext cx="135786" cy="149102"/>
            </a:xfrm>
            <a:custGeom>
              <a:avLst/>
              <a:gdLst/>
              <a:ahLst/>
              <a:cxnLst/>
              <a:rect l="l" t="t" r="r" b="b"/>
              <a:pathLst>
                <a:path w="2590" h="2844" extrusionOk="0">
                  <a:moveTo>
                    <a:pt x="433" y="1"/>
                  </a:moveTo>
                  <a:lnTo>
                    <a:pt x="0" y="451"/>
                  </a:lnTo>
                  <a:cubicBezTo>
                    <a:pt x="3" y="480"/>
                    <a:pt x="10" y="507"/>
                    <a:pt x="14" y="537"/>
                  </a:cubicBezTo>
                  <a:cubicBezTo>
                    <a:pt x="183" y="1502"/>
                    <a:pt x="493" y="2254"/>
                    <a:pt x="875" y="2844"/>
                  </a:cubicBezTo>
                  <a:lnTo>
                    <a:pt x="2590" y="1016"/>
                  </a:lnTo>
                  <a:cubicBezTo>
                    <a:pt x="1828" y="554"/>
                    <a:pt x="1072" y="224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3" name="Google Shape;1858;p87">
              <a:extLst>
                <a:ext uri="{FF2B5EF4-FFF2-40B4-BE49-F238E27FC236}">
                  <a16:creationId xmlns:a16="http://schemas.microsoft.com/office/drawing/2014/main" id="{3C2FF3C7-36A1-4CA6-AE3C-4FD52FAB97B8}"/>
                </a:ext>
              </a:extLst>
            </p:cNvPr>
            <p:cNvSpPr/>
            <p:nvPr/>
          </p:nvSpPr>
          <p:spPr>
            <a:xfrm>
              <a:off x="1238757" y="1614538"/>
              <a:ext cx="554939" cy="546236"/>
            </a:xfrm>
            <a:custGeom>
              <a:avLst/>
              <a:gdLst/>
              <a:ahLst/>
              <a:cxnLst/>
              <a:rect l="l" t="t" r="r" b="b"/>
              <a:pathLst>
                <a:path w="10585" h="10419" extrusionOk="0">
                  <a:moveTo>
                    <a:pt x="9076" y="1"/>
                  </a:moveTo>
                  <a:lnTo>
                    <a:pt x="297" y="9097"/>
                  </a:lnTo>
                  <a:lnTo>
                    <a:pt x="1" y="9403"/>
                  </a:lnTo>
                  <a:cubicBezTo>
                    <a:pt x="640" y="9626"/>
                    <a:pt x="1396" y="9956"/>
                    <a:pt x="2158" y="10418"/>
                  </a:cubicBezTo>
                  <a:lnTo>
                    <a:pt x="10585" y="1432"/>
                  </a:lnTo>
                  <a:lnTo>
                    <a:pt x="10585" y="1432"/>
                  </a:lnTo>
                  <a:cubicBezTo>
                    <a:pt x="10529" y="1438"/>
                    <a:pt x="10475" y="1441"/>
                    <a:pt x="10423" y="1441"/>
                  </a:cubicBezTo>
                  <a:cubicBezTo>
                    <a:pt x="9524" y="1441"/>
                    <a:pt x="9194" y="548"/>
                    <a:pt x="907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4" name="Google Shape;1859;p87">
              <a:extLst>
                <a:ext uri="{FF2B5EF4-FFF2-40B4-BE49-F238E27FC236}">
                  <a16:creationId xmlns:a16="http://schemas.microsoft.com/office/drawing/2014/main" id="{23585234-95B2-4C44-9DF8-D0EA45F473B0}"/>
                </a:ext>
              </a:extLst>
            </p:cNvPr>
            <p:cNvSpPr/>
            <p:nvPr/>
          </p:nvSpPr>
          <p:spPr>
            <a:xfrm>
              <a:off x="1351841" y="1689403"/>
              <a:ext cx="510638" cy="548490"/>
            </a:xfrm>
            <a:custGeom>
              <a:avLst/>
              <a:gdLst/>
              <a:ahLst/>
              <a:cxnLst/>
              <a:rect l="l" t="t" r="r" b="b"/>
              <a:pathLst>
                <a:path w="9740" h="10462" extrusionOk="0">
                  <a:moveTo>
                    <a:pt x="8441" y="1"/>
                  </a:moveTo>
                  <a:lnTo>
                    <a:pt x="8441" y="1"/>
                  </a:lnTo>
                  <a:cubicBezTo>
                    <a:pt x="8434" y="4"/>
                    <a:pt x="8431" y="4"/>
                    <a:pt x="8428" y="4"/>
                  </a:cubicBezTo>
                  <a:lnTo>
                    <a:pt x="1" y="8990"/>
                  </a:lnTo>
                  <a:cubicBezTo>
                    <a:pt x="636" y="9380"/>
                    <a:pt x="1275" y="9862"/>
                    <a:pt x="1847" y="10461"/>
                  </a:cubicBezTo>
                  <a:cubicBezTo>
                    <a:pt x="4214" y="7732"/>
                    <a:pt x="7742" y="3578"/>
                    <a:pt x="9739" y="1228"/>
                  </a:cubicBezTo>
                  <a:lnTo>
                    <a:pt x="9739" y="1225"/>
                  </a:lnTo>
                  <a:cubicBezTo>
                    <a:pt x="9631" y="1251"/>
                    <a:pt x="9527" y="1263"/>
                    <a:pt x="9428" y="1263"/>
                  </a:cubicBezTo>
                  <a:cubicBezTo>
                    <a:pt x="8680" y="1263"/>
                    <a:pt x="8220" y="574"/>
                    <a:pt x="8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5" name="Google Shape;1860;p87">
              <a:extLst>
                <a:ext uri="{FF2B5EF4-FFF2-40B4-BE49-F238E27FC236}">
                  <a16:creationId xmlns:a16="http://schemas.microsoft.com/office/drawing/2014/main" id="{AB60F026-BFEE-4C62-82F1-8D5CF42396A7}"/>
                </a:ext>
              </a:extLst>
            </p:cNvPr>
            <p:cNvSpPr/>
            <p:nvPr/>
          </p:nvSpPr>
          <p:spPr>
            <a:xfrm>
              <a:off x="1261982" y="2160715"/>
              <a:ext cx="186745" cy="180244"/>
            </a:xfrm>
            <a:custGeom>
              <a:avLst/>
              <a:gdLst/>
              <a:ahLst/>
              <a:cxnLst/>
              <a:rect l="l" t="t" r="r" b="b"/>
              <a:pathLst>
                <a:path w="3562" h="3438" extrusionOk="0">
                  <a:moveTo>
                    <a:pt x="1715" y="0"/>
                  </a:moveTo>
                  <a:lnTo>
                    <a:pt x="0" y="1828"/>
                  </a:lnTo>
                  <a:cubicBezTo>
                    <a:pt x="526" y="2630"/>
                    <a:pt x="1189" y="3129"/>
                    <a:pt x="1838" y="3438"/>
                  </a:cubicBezTo>
                  <a:cubicBezTo>
                    <a:pt x="2263" y="2962"/>
                    <a:pt x="2862" y="2280"/>
                    <a:pt x="3561" y="1471"/>
                  </a:cubicBezTo>
                  <a:cubicBezTo>
                    <a:pt x="2989" y="872"/>
                    <a:pt x="2350" y="390"/>
                    <a:pt x="1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6" name="Google Shape;1861;p87">
              <a:extLst>
                <a:ext uri="{FF2B5EF4-FFF2-40B4-BE49-F238E27FC236}">
                  <a16:creationId xmlns:a16="http://schemas.microsoft.com/office/drawing/2014/main" id="{2A88EEE0-7CD9-4C15-A933-ED619CE629D1}"/>
                </a:ext>
              </a:extLst>
            </p:cNvPr>
            <p:cNvSpPr/>
            <p:nvPr/>
          </p:nvSpPr>
          <p:spPr>
            <a:xfrm>
              <a:off x="1216109" y="2091618"/>
              <a:ext cx="307798" cy="275031"/>
            </a:xfrm>
            <a:custGeom>
              <a:avLst/>
              <a:gdLst/>
              <a:ahLst/>
              <a:cxnLst/>
              <a:rect l="l" t="t" r="r" b="b"/>
              <a:pathLst>
                <a:path w="5871" h="5246" extrusionOk="0">
                  <a:moveTo>
                    <a:pt x="726" y="0"/>
                  </a:moveTo>
                  <a:lnTo>
                    <a:pt x="0" y="753"/>
                  </a:lnTo>
                  <a:cubicBezTo>
                    <a:pt x="3" y="782"/>
                    <a:pt x="10" y="812"/>
                    <a:pt x="14" y="842"/>
                  </a:cubicBezTo>
                  <a:cubicBezTo>
                    <a:pt x="436" y="1009"/>
                    <a:pt x="1218" y="1355"/>
                    <a:pt x="2077" y="1943"/>
                  </a:cubicBezTo>
                  <a:cubicBezTo>
                    <a:pt x="3115" y="2656"/>
                    <a:pt x="4270" y="3721"/>
                    <a:pt x="5046" y="5246"/>
                  </a:cubicBezTo>
                  <a:cubicBezTo>
                    <a:pt x="5126" y="5242"/>
                    <a:pt x="5169" y="5238"/>
                    <a:pt x="5169" y="5238"/>
                  </a:cubicBezTo>
                  <a:lnTo>
                    <a:pt x="5871" y="4404"/>
                  </a:lnTo>
                  <a:cubicBezTo>
                    <a:pt x="5539" y="3418"/>
                    <a:pt x="4763" y="1788"/>
                    <a:pt x="3075" y="792"/>
                  </a:cubicBezTo>
                  <a:cubicBezTo>
                    <a:pt x="2433" y="413"/>
                    <a:pt x="1661" y="123"/>
                    <a:pt x="726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7" name="Google Shape;1862;p87">
              <a:extLst>
                <a:ext uri="{FF2B5EF4-FFF2-40B4-BE49-F238E27FC236}">
                  <a16:creationId xmlns:a16="http://schemas.microsoft.com/office/drawing/2014/main" id="{BB6D3874-BC8A-4585-8C28-534C1721DAAC}"/>
                </a:ext>
              </a:extLst>
            </p:cNvPr>
            <p:cNvSpPr/>
            <p:nvPr/>
          </p:nvSpPr>
          <p:spPr>
            <a:xfrm>
              <a:off x="1324946" y="2133139"/>
              <a:ext cx="198960" cy="233509"/>
            </a:xfrm>
            <a:custGeom>
              <a:avLst/>
              <a:gdLst/>
              <a:ahLst/>
              <a:cxnLst/>
              <a:rect l="l" t="t" r="r" b="b"/>
              <a:pathLst>
                <a:path w="3795" h="4454" extrusionOk="0">
                  <a:moveTo>
                    <a:pt x="999" y="0"/>
                  </a:moveTo>
                  <a:lnTo>
                    <a:pt x="1" y="1151"/>
                  </a:lnTo>
                  <a:cubicBezTo>
                    <a:pt x="1039" y="1864"/>
                    <a:pt x="2194" y="2929"/>
                    <a:pt x="2970" y="4454"/>
                  </a:cubicBezTo>
                  <a:cubicBezTo>
                    <a:pt x="3050" y="4450"/>
                    <a:pt x="3093" y="4446"/>
                    <a:pt x="3093" y="4446"/>
                  </a:cubicBezTo>
                  <a:lnTo>
                    <a:pt x="3795" y="3612"/>
                  </a:lnTo>
                  <a:cubicBezTo>
                    <a:pt x="3463" y="2626"/>
                    <a:pt x="2687" y="996"/>
                    <a:pt x="999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8" name="Google Shape;1863;p87">
              <a:extLst>
                <a:ext uri="{FF2B5EF4-FFF2-40B4-BE49-F238E27FC236}">
                  <a16:creationId xmlns:a16="http://schemas.microsoft.com/office/drawing/2014/main" id="{130E67EF-9C11-4E83-9469-894AB6EB8E40}"/>
                </a:ext>
              </a:extLst>
            </p:cNvPr>
            <p:cNvSpPr/>
            <p:nvPr/>
          </p:nvSpPr>
          <p:spPr>
            <a:xfrm>
              <a:off x="1715312" y="1841282"/>
              <a:ext cx="212643" cy="254375"/>
            </a:xfrm>
            <a:custGeom>
              <a:avLst/>
              <a:gdLst/>
              <a:ahLst/>
              <a:cxnLst/>
              <a:rect l="l" t="t" r="r" b="b"/>
              <a:pathLst>
                <a:path w="4056" h="4852" extrusionOk="0">
                  <a:moveTo>
                    <a:pt x="1611" y="1"/>
                  </a:moveTo>
                  <a:cubicBezTo>
                    <a:pt x="1456" y="1"/>
                    <a:pt x="1291" y="13"/>
                    <a:pt x="1115" y="39"/>
                  </a:cubicBezTo>
                  <a:cubicBezTo>
                    <a:pt x="590" y="265"/>
                    <a:pt x="1375" y="821"/>
                    <a:pt x="1375" y="821"/>
                  </a:cubicBezTo>
                  <a:cubicBezTo>
                    <a:pt x="1375" y="821"/>
                    <a:pt x="1323" y="818"/>
                    <a:pt x="1243" y="818"/>
                  </a:cubicBezTo>
                  <a:cubicBezTo>
                    <a:pt x="1014" y="818"/>
                    <a:pt x="556" y="842"/>
                    <a:pt x="459" y="1027"/>
                  </a:cubicBezTo>
                  <a:cubicBezTo>
                    <a:pt x="330" y="1281"/>
                    <a:pt x="1015" y="1750"/>
                    <a:pt x="1015" y="1750"/>
                  </a:cubicBezTo>
                  <a:cubicBezTo>
                    <a:pt x="1015" y="1750"/>
                    <a:pt x="928" y="1740"/>
                    <a:pt x="806" y="1740"/>
                  </a:cubicBezTo>
                  <a:cubicBezTo>
                    <a:pt x="531" y="1740"/>
                    <a:pt x="77" y="1790"/>
                    <a:pt x="46" y="2116"/>
                  </a:cubicBezTo>
                  <a:cubicBezTo>
                    <a:pt x="0" y="2589"/>
                    <a:pt x="1301" y="3301"/>
                    <a:pt x="1301" y="3301"/>
                  </a:cubicBezTo>
                  <a:lnTo>
                    <a:pt x="905" y="3767"/>
                  </a:lnTo>
                  <a:cubicBezTo>
                    <a:pt x="905" y="3767"/>
                    <a:pt x="1998" y="4852"/>
                    <a:pt x="2881" y="4852"/>
                  </a:cubicBezTo>
                  <a:cubicBezTo>
                    <a:pt x="3524" y="4852"/>
                    <a:pt x="4055" y="4277"/>
                    <a:pt x="3974" y="2293"/>
                  </a:cubicBezTo>
                  <a:cubicBezTo>
                    <a:pt x="3974" y="2293"/>
                    <a:pt x="3734" y="1"/>
                    <a:pt x="161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59" name="Google Shape;1864;p87">
              <a:extLst>
                <a:ext uri="{FF2B5EF4-FFF2-40B4-BE49-F238E27FC236}">
                  <a16:creationId xmlns:a16="http://schemas.microsoft.com/office/drawing/2014/main" id="{C8DDDDC3-77C3-4DF5-B083-74DB454C9D1C}"/>
                </a:ext>
              </a:extLst>
            </p:cNvPr>
            <p:cNvSpPr/>
            <p:nvPr/>
          </p:nvSpPr>
          <p:spPr>
            <a:xfrm>
              <a:off x="1052225" y="2003489"/>
              <a:ext cx="433099" cy="248451"/>
            </a:xfrm>
            <a:custGeom>
              <a:avLst/>
              <a:gdLst/>
              <a:ahLst/>
              <a:cxnLst/>
              <a:rect l="l" t="t" r="r" b="b"/>
              <a:pathLst>
                <a:path w="8261" h="4739" extrusionOk="0">
                  <a:moveTo>
                    <a:pt x="6729" y="0"/>
                  </a:moveTo>
                  <a:cubicBezTo>
                    <a:pt x="4958" y="0"/>
                    <a:pt x="1356" y="1648"/>
                    <a:pt x="1356" y="1648"/>
                  </a:cubicBezTo>
                  <a:cubicBezTo>
                    <a:pt x="1356" y="1648"/>
                    <a:pt x="1" y="4739"/>
                    <a:pt x="852" y="4739"/>
                  </a:cubicBezTo>
                  <a:cubicBezTo>
                    <a:pt x="918" y="4739"/>
                    <a:pt x="998" y="4720"/>
                    <a:pt x="1092" y="4680"/>
                  </a:cubicBezTo>
                  <a:cubicBezTo>
                    <a:pt x="6840" y="2231"/>
                    <a:pt x="8015" y="2656"/>
                    <a:pt x="7929" y="2203"/>
                  </a:cubicBezTo>
                  <a:cubicBezTo>
                    <a:pt x="7855" y="1815"/>
                    <a:pt x="6914" y="1648"/>
                    <a:pt x="6914" y="1648"/>
                  </a:cubicBezTo>
                  <a:lnTo>
                    <a:pt x="6914" y="1648"/>
                  </a:lnTo>
                  <a:cubicBezTo>
                    <a:pt x="6914" y="1648"/>
                    <a:pt x="7056" y="1660"/>
                    <a:pt x="7238" y="1660"/>
                  </a:cubicBezTo>
                  <a:cubicBezTo>
                    <a:pt x="7566" y="1660"/>
                    <a:pt x="8024" y="1619"/>
                    <a:pt x="8015" y="1388"/>
                  </a:cubicBezTo>
                  <a:cubicBezTo>
                    <a:pt x="8002" y="1029"/>
                    <a:pt x="6671" y="826"/>
                    <a:pt x="6671" y="826"/>
                  </a:cubicBezTo>
                  <a:lnTo>
                    <a:pt x="6671" y="826"/>
                  </a:lnTo>
                  <a:cubicBezTo>
                    <a:pt x="6671" y="826"/>
                    <a:pt x="6836" y="840"/>
                    <a:pt x="7041" y="840"/>
                  </a:cubicBezTo>
                  <a:cubicBezTo>
                    <a:pt x="7535" y="840"/>
                    <a:pt x="8261" y="755"/>
                    <a:pt x="7473" y="177"/>
                  </a:cubicBezTo>
                  <a:cubicBezTo>
                    <a:pt x="7304" y="53"/>
                    <a:pt x="7046" y="0"/>
                    <a:pt x="672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0" name="Google Shape;1865;p87">
              <a:extLst>
                <a:ext uri="{FF2B5EF4-FFF2-40B4-BE49-F238E27FC236}">
                  <a16:creationId xmlns:a16="http://schemas.microsoft.com/office/drawing/2014/main" id="{E49F2201-301B-4FA7-AC61-7F783FA94041}"/>
                </a:ext>
              </a:extLst>
            </p:cNvPr>
            <p:cNvSpPr/>
            <p:nvPr/>
          </p:nvSpPr>
          <p:spPr>
            <a:xfrm>
              <a:off x="718164" y="2074998"/>
              <a:ext cx="30303" cy="10223"/>
            </a:xfrm>
            <a:custGeom>
              <a:avLst/>
              <a:gdLst/>
              <a:ahLst/>
              <a:cxnLst/>
              <a:rect l="l" t="t" r="r" b="b"/>
              <a:pathLst>
                <a:path w="578" h="195" extrusionOk="0">
                  <a:moveTo>
                    <a:pt x="114" y="1"/>
                  </a:moveTo>
                  <a:cubicBezTo>
                    <a:pt x="30" y="1"/>
                    <a:pt x="0" y="136"/>
                    <a:pt x="93" y="161"/>
                  </a:cubicBezTo>
                  <a:cubicBezTo>
                    <a:pt x="175" y="184"/>
                    <a:pt x="254" y="195"/>
                    <a:pt x="335" y="195"/>
                  </a:cubicBezTo>
                  <a:cubicBezTo>
                    <a:pt x="382" y="195"/>
                    <a:pt x="430" y="191"/>
                    <a:pt x="479" y="184"/>
                  </a:cubicBezTo>
                  <a:cubicBezTo>
                    <a:pt x="578" y="171"/>
                    <a:pt x="542" y="27"/>
                    <a:pt x="448" y="27"/>
                  </a:cubicBezTo>
                  <a:cubicBezTo>
                    <a:pt x="444" y="27"/>
                    <a:pt x="440" y="27"/>
                    <a:pt x="435" y="28"/>
                  </a:cubicBezTo>
                  <a:cubicBezTo>
                    <a:pt x="402" y="32"/>
                    <a:pt x="370" y="34"/>
                    <a:pt x="338" y="34"/>
                  </a:cubicBezTo>
                  <a:cubicBezTo>
                    <a:pt x="270" y="34"/>
                    <a:pt x="204" y="25"/>
                    <a:pt x="136" y="4"/>
                  </a:cubicBezTo>
                  <a:cubicBezTo>
                    <a:pt x="128" y="2"/>
                    <a:pt x="121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1" name="Google Shape;1866;p87">
              <a:extLst>
                <a:ext uri="{FF2B5EF4-FFF2-40B4-BE49-F238E27FC236}">
                  <a16:creationId xmlns:a16="http://schemas.microsoft.com/office/drawing/2014/main" id="{28E6E936-A93A-4BF1-8837-E7CB7A079704}"/>
                </a:ext>
              </a:extLst>
            </p:cNvPr>
            <p:cNvSpPr/>
            <p:nvPr/>
          </p:nvSpPr>
          <p:spPr>
            <a:xfrm>
              <a:off x="753762" y="2089154"/>
              <a:ext cx="24012" cy="18192"/>
            </a:xfrm>
            <a:custGeom>
              <a:avLst/>
              <a:gdLst/>
              <a:ahLst/>
              <a:cxnLst/>
              <a:rect l="l" t="t" r="r" b="b"/>
              <a:pathLst>
                <a:path w="458" h="347" extrusionOk="0">
                  <a:moveTo>
                    <a:pt x="121" y="1"/>
                  </a:moveTo>
                  <a:cubicBezTo>
                    <a:pt x="57" y="1"/>
                    <a:pt x="0" y="84"/>
                    <a:pt x="60" y="141"/>
                  </a:cubicBezTo>
                  <a:cubicBezTo>
                    <a:pt x="136" y="210"/>
                    <a:pt x="216" y="277"/>
                    <a:pt x="303" y="333"/>
                  </a:cubicBezTo>
                  <a:cubicBezTo>
                    <a:pt x="317" y="342"/>
                    <a:pt x="332" y="346"/>
                    <a:pt x="345" y="346"/>
                  </a:cubicBezTo>
                  <a:cubicBezTo>
                    <a:pt x="414" y="346"/>
                    <a:pt x="458" y="241"/>
                    <a:pt x="386" y="193"/>
                  </a:cubicBezTo>
                  <a:cubicBezTo>
                    <a:pt x="309" y="144"/>
                    <a:pt x="239" y="87"/>
                    <a:pt x="176" y="24"/>
                  </a:cubicBezTo>
                  <a:cubicBezTo>
                    <a:pt x="159" y="7"/>
                    <a:pt x="140" y="1"/>
                    <a:pt x="12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2" name="Google Shape;1867;p87">
              <a:extLst>
                <a:ext uri="{FF2B5EF4-FFF2-40B4-BE49-F238E27FC236}">
                  <a16:creationId xmlns:a16="http://schemas.microsoft.com/office/drawing/2014/main" id="{B82A5797-327D-4079-AE5E-36A334E4E9D9}"/>
                </a:ext>
              </a:extLst>
            </p:cNvPr>
            <p:cNvSpPr/>
            <p:nvPr/>
          </p:nvSpPr>
          <p:spPr>
            <a:xfrm>
              <a:off x="780237" y="2120347"/>
              <a:ext cx="17982" cy="18087"/>
            </a:xfrm>
            <a:custGeom>
              <a:avLst/>
              <a:gdLst/>
              <a:ahLst/>
              <a:cxnLst/>
              <a:rect l="l" t="t" r="r" b="b"/>
              <a:pathLst>
                <a:path w="343" h="345" extrusionOk="0">
                  <a:moveTo>
                    <a:pt x="114" y="1"/>
                  </a:moveTo>
                  <a:cubicBezTo>
                    <a:pt x="57" y="1"/>
                    <a:pt x="1" y="58"/>
                    <a:pt x="40" y="121"/>
                  </a:cubicBezTo>
                  <a:cubicBezTo>
                    <a:pt x="80" y="181"/>
                    <a:pt x="123" y="244"/>
                    <a:pt x="163" y="308"/>
                  </a:cubicBezTo>
                  <a:cubicBezTo>
                    <a:pt x="181" y="334"/>
                    <a:pt x="205" y="345"/>
                    <a:pt x="230" y="345"/>
                  </a:cubicBezTo>
                  <a:cubicBezTo>
                    <a:pt x="287" y="345"/>
                    <a:pt x="343" y="287"/>
                    <a:pt x="303" y="224"/>
                  </a:cubicBezTo>
                  <a:cubicBezTo>
                    <a:pt x="263" y="165"/>
                    <a:pt x="220" y="101"/>
                    <a:pt x="180" y="38"/>
                  </a:cubicBezTo>
                  <a:cubicBezTo>
                    <a:pt x="163" y="11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3" name="Google Shape;1868;p87">
              <a:extLst>
                <a:ext uri="{FF2B5EF4-FFF2-40B4-BE49-F238E27FC236}">
                  <a16:creationId xmlns:a16="http://schemas.microsoft.com/office/drawing/2014/main" id="{2DD04E78-AB6E-4AD4-B464-BB9F743BB362}"/>
                </a:ext>
              </a:extLst>
            </p:cNvPr>
            <p:cNvSpPr/>
            <p:nvPr/>
          </p:nvSpPr>
          <p:spPr>
            <a:xfrm>
              <a:off x="791247" y="2158723"/>
              <a:ext cx="12792" cy="20027"/>
            </a:xfrm>
            <a:custGeom>
              <a:avLst/>
              <a:gdLst/>
              <a:ahLst/>
              <a:cxnLst/>
              <a:rect l="l" t="t" r="r" b="b"/>
              <a:pathLst>
                <a:path w="244" h="382" extrusionOk="0">
                  <a:moveTo>
                    <a:pt x="111" y="1"/>
                  </a:moveTo>
                  <a:cubicBezTo>
                    <a:pt x="55" y="1"/>
                    <a:pt x="0" y="59"/>
                    <a:pt x="37" y="121"/>
                  </a:cubicBezTo>
                  <a:cubicBezTo>
                    <a:pt x="70" y="181"/>
                    <a:pt x="80" y="238"/>
                    <a:pt x="73" y="304"/>
                  </a:cubicBezTo>
                  <a:cubicBezTo>
                    <a:pt x="68" y="356"/>
                    <a:pt x="107" y="382"/>
                    <a:pt x="148" y="382"/>
                  </a:cubicBezTo>
                  <a:cubicBezTo>
                    <a:pt x="188" y="382"/>
                    <a:pt x="231" y="356"/>
                    <a:pt x="236" y="304"/>
                  </a:cubicBezTo>
                  <a:cubicBezTo>
                    <a:pt x="243" y="208"/>
                    <a:pt x="223" y="121"/>
                    <a:pt x="176" y="41"/>
                  </a:cubicBezTo>
                  <a:cubicBezTo>
                    <a:pt x="160" y="13"/>
                    <a:pt x="135" y="1"/>
                    <a:pt x="11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4" name="Google Shape;1869;p87">
              <a:extLst>
                <a:ext uri="{FF2B5EF4-FFF2-40B4-BE49-F238E27FC236}">
                  <a16:creationId xmlns:a16="http://schemas.microsoft.com/office/drawing/2014/main" id="{323B1525-BBEB-499D-B869-CE0454EDB0D3}"/>
                </a:ext>
              </a:extLst>
            </p:cNvPr>
            <p:cNvSpPr/>
            <p:nvPr/>
          </p:nvSpPr>
          <p:spPr>
            <a:xfrm>
              <a:off x="792348" y="2201556"/>
              <a:ext cx="11848" cy="19083"/>
            </a:xfrm>
            <a:custGeom>
              <a:avLst/>
              <a:gdLst/>
              <a:ahLst/>
              <a:cxnLst/>
              <a:rect l="l" t="t" r="r" b="b"/>
              <a:pathLst>
                <a:path w="226" h="364" extrusionOk="0">
                  <a:moveTo>
                    <a:pt x="109" y="0"/>
                  </a:moveTo>
                  <a:cubicBezTo>
                    <a:pt x="56" y="0"/>
                    <a:pt x="1" y="59"/>
                    <a:pt x="32" y="123"/>
                  </a:cubicBezTo>
                  <a:cubicBezTo>
                    <a:pt x="55" y="180"/>
                    <a:pt x="59" y="230"/>
                    <a:pt x="52" y="286"/>
                  </a:cubicBezTo>
                  <a:cubicBezTo>
                    <a:pt x="45" y="338"/>
                    <a:pt x="83" y="364"/>
                    <a:pt x="124" y="364"/>
                  </a:cubicBezTo>
                  <a:cubicBezTo>
                    <a:pt x="165" y="364"/>
                    <a:pt x="209" y="338"/>
                    <a:pt x="215" y="286"/>
                  </a:cubicBezTo>
                  <a:cubicBezTo>
                    <a:pt x="226" y="200"/>
                    <a:pt x="209" y="123"/>
                    <a:pt x="172" y="43"/>
                  </a:cubicBezTo>
                  <a:cubicBezTo>
                    <a:pt x="157" y="13"/>
                    <a:pt x="134" y="0"/>
                    <a:pt x="10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5" name="Google Shape;1870;p87">
              <a:extLst>
                <a:ext uri="{FF2B5EF4-FFF2-40B4-BE49-F238E27FC236}">
                  <a16:creationId xmlns:a16="http://schemas.microsoft.com/office/drawing/2014/main" id="{E8DF362B-C169-48ED-BFB1-15EFAA087AA0}"/>
                </a:ext>
              </a:extLst>
            </p:cNvPr>
            <p:cNvSpPr/>
            <p:nvPr/>
          </p:nvSpPr>
          <p:spPr>
            <a:xfrm>
              <a:off x="787891" y="2243759"/>
              <a:ext cx="8598" cy="19922"/>
            </a:xfrm>
            <a:custGeom>
              <a:avLst/>
              <a:gdLst/>
              <a:ahLst/>
              <a:cxnLst/>
              <a:rect l="l" t="t" r="r" b="b"/>
              <a:pathLst>
                <a:path w="164" h="380" extrusionOk="0">
                  <a:moveTo>
                    <a:pt x="82" y="0"/>
                  </a:moveTo>
                  <a:cubicBezTo>
                    <a:pt x="41" y="0"/>
                    <a:pt x="1" y="27"/>
                    <a:pt x="1" y="80"/>
                  </a:cubicBezTo>
                  <a:lnTo>
                    <a:pt x="1" y="300"/>
                  </a:lnTo>
                  <a:cubicBezTo>
                    <a:pt x="1" y="353"/>
                    <a:pt x="41" y="380"/>
                    <a:pt x="82" y="380"/>
                  </a:cubicBezTo>
                  <a:cubicBezTo>
                    <a:pt x="123" y="380"/>
                    <a:pt x="164" y="353"/>
                    <a:pt x="164" y="300"/>
                  </a:cubicBezTo>
                  <a:lnTo>
                    <a:pt x="164" y="80"/>
                  </a:lnTo>
                  <a:cubicBezTo>
                    <a:pt x="164" y="27"/>
                    <a:pt x="123" y="0"/>
                    <a:pt x="82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6" name="Google Shape;1871;p87">
              <a:extLst>
                <a:ext uri="{FF2B5EF4-FFF2-40B4-BE49-F238E27FC236}">
                  <a16:creationId xmlns:a16="http://schemas.microsoft.com/office/drawing/2014/main" id="{B72AD0E7-CECB-402B-A534-B7131B608D75}"/>
                </a:ext>
              </a:extLst>
            </p:cNvPr>
            <p:cNvSpPr/>
            <p:nvPr/>
          </p:nvSpPr>
          <p:spPr>
            <a:xfrm>
              <a:off x="782754" y="2280405"/>
              <a:ext cx="11167" cy="20813"/>
            </a:xfrm>
            <a:custGeom>
              <a:avLst/>
              <a:gdLst/>
              <a:ahLst/>
              <a:cxnLst/>
              <a:rect l="l" t="t" r="r" b="b"/>
              <a:pathLst>
                <a:path w="213" h="397" extrusionOk="0">
                  <a:moveTo>
                    <a:pt x="131" y="0"/>
                  </a:moveTo>
                  <a:cubicBezTo>
                    <a:pt x="90" y="0"/>
                    <a:pt x="49" y="27"/>
                    <a:pt x="49" y="80"/>
                  </a:cubicBezTo>
                  <a:cubicBezTo>
                    <a:pt x="49" y="153"/>
                    <a:pt x="39" y="224"/>
                    <a:pt x="19" y="296"/>
                  </a:cubicBezTo>
                  <a:cubicBezTo>
                    <a:pt x="1" y="357"/>
                    <a:pt x="51" y="396"/>
                    <a:pt x="100" y="396"/>
                  </a:cubicBezTo>
                  <a:cubicBezTo>
                    <a:pt x="132" y="396"/>
                    <a:pt x="164" y="379"/>
                    <a:pt x="175" y="339"/>
                  </a:cubicBezTo>
                  <a:cubicBezTo>
                    <a:pt x="199" y="253"/>
                    <a:pt x="212" y="170"/>
                    <a:pt x="212" y="80"/>
                  </a:cubicBezTo>
                  <a:cubicBezTo>
                    <a:pt x="212" y="27"/>
                    <a:pt x="171" y="0"/>
                    <a:pt x="131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7" name="Google Shape;1872;p87">
              <a:extLst>
                <a:ext uri="{FF2B5EF4-FFF2-40B4-BE49-F238E27FC236}">
                  <a16:creationId xmlns:a16="http://schemas.microsoft.com/office/drawing/2014/main" id="{0738F520-BB95-4F2B-BF6D-6909AF357900}"/>
                </a:ext>
              </a:extLst>
            </p:cNvPr>
            <p:cNvSpPr/>
            <p:nvPr/>
          </p:nvSpPr>
          <p:spPr>
            <a:xfrm>
              <a:off x="740917" y="1907287"/>
              <a:ext cx="27314" cy="10643"/>
            </a:xfrm>
            <a:custGeom>
              <a:avLst/>
              <a:gdLst/>
              <a:ahLst/>
              <a:cxnLst/>
              <a:rect l="l" t="t" r="r" b="b"/>
              <a:pathLst>
                <a:path w="521" h="203" extrusionOk="0">
                  <a:moveTo>
                    <a:pt x="105" y="0"/>
                  </a:moveTo>
                  <a:cubicBezTo>
                    <a:pt x="25" y="0"/>
                    <a:pt x="1" y="131"/>
                    <a:pt x="88" y="161"/>
                  </a:cubicBezTo>
                  <a:cubicBezTo>
                    <a:pt x="180" y="189"/>
                    <a:pt x="269" y="203"/>
                    <a:pt x="362" y="203"/>
                  </a:cubicBezTo>
                  <a:cubicBezTo>
                    <a:pt x="380" y="203"/>
                    <a:pt x="399" y="202"/>
                    <a:pt x="417" y="201"/>
                  </a:cubicBezTo>
                  <a:cubicBezTo>
                    <a:pt x="518" y="195"/>
                    <a:pt x="520" y="38"/>
                    <a:pt x="423" y="38"/>
                  </a:cubicBezTo>
                  <a:cubicBezTo>
                    <a:pt x="421" y="38"/>
                    <a:pt x="419" y="38"/>
                    <a:pt x="417" y="38"/>
                  </a:cubicBezTo>
                  <a:cubicBezTo>
                    <a:pt x="398" y="40"/>
                    <a:pt x="379" y="40"/>
                    <a:pt x="360" y="40"/>
                  </a:cubicBezTo>
                  <a:cubicBezTo>
                    <a:pt x="283" y="40"/>
                    <a:pt x="209" y="29"/>
                    <a:pt x="131" y="5"/>
                  </a:cubicBezTo>
                  <a:cubicBezTo>
                    <a:pt x="122" y="2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8" name="Google Shape;1873;p87">
              <a:extLst>
                <a:ext uri="{FF2B5EF4-FFF2-40B4-BE49-F238E27FC236}">
                  <a16:creationId xmlns:a16="http://schemas.microsoft.com/office/drawing/2014/main" id="{140D5B1C-DDCF-4D2A-9F65-AE99D939DC19}"/>
                </a:ext>
              </a:extLst>
            </p:cNvPr>
            <p:cNvSpPr/>
            <p:nvPr/>
          </p:nvSpPr>
          <p:spPr>
            <a:xfrm>
              <a:off x="779765" y="1912844"/>
              <a:ext cx="35074" cy="10433"/>
            </a:xfrm>
            <a:custGeom>
              <a:avLst/>
              <a:gdLst/>
              <a:ahLst/>
              <a:cxnLst/>
              <a:rect l="l" t="t" r="r" b="b"/>
              <a:pathLst>
                <a:path w="669" h="199" extrusionOk="0">
                  <a:moveTo>
                    <a:pt x="125" y="1"/>
                  </a:moveTo>
                  <a:cubicBezTo>
                    <a:pt x="35" y="1"/>
                    <a:pt x="1" y="142"/>
                    <a:pt x="99" y="158"/>
                  </a:cubicBezTo>
                  <a:cubicBezTo>
                    <a:pt x="252" y="185"/>
                    <a:pt x="406" y="198"/>
                    <a:pt x="562" y="198"/>
                  </a:cubicBezTo>
                  <a:cubicBezTo>
                    <a:pt x="665" y="198"/>
                    <a:pt x="668" y="35"/>
                    <a:pt x="562" y="35"/>
                  </a:cubicBezTo>
                  <a:cubicBezTo>
                    <a:pt x="422" y="35"/>
                    <a:pt x="279" y="26"/>
                    <a:pt x="139" y="2"/>
                  </a:cubicBezTo>
                  <a:cubicBezTo>
                    <a:pt x="134" y="1"/>
                    <a:pt x="129" y="1"/>
                    <a:pt x="125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69" name="Google Shape;1874;p87">
              <a:extLst>
                <a:ext uri="{FF2B5EF4-FFF2-40B4-BE49-F238E27FC236}">
                  <a16:creationId xmlns:a16="http://schemas.microsoft.com/office/drawing/2014/main" id="{CDFD2EB8-885A-4847-999F-2DCD2509FD92}"/>
                </a:ext>
              </a:extLst>
            </p:cNvPr>
            <p:cNvSpPr/>
            <p:nvPr/>
          </p:nvSpPr>
          <p:spPr>
            <a:xfrm>
              <a:off x="851327" y="1912896"/>
              <a:ext cx="27681" cy="10590"/>
            </a:xfrm>
            <a:custGeom>
              <a:avLst/>
              <a:gdLst/>
              <a:ahLst/>
              <a:cxnLst/>
              <a:rect l="l" t="t" r="r" b="b"/>
              <a:pathLst>
                <a:path w="528" h="202" extrusionOk="0">
                  <a:moveTo>
                    <a:pt x="397" y="0"/>
                  </a:moveTo>
                  <a:cubicBezTo>
                    <a:pt x="393" y="0"/>
                    <a:pt x="389" y="0"/>
                    <a:pt x="385" y="1"/>
                  </a:cubicBezTo>
                  <a:cubicBezTo>
                    <a:pt x="288" y="14"/>
                    <a:pt x="192" y="28"/>
                    <a:pt x="99" y="45"/>
                  </a:cubicBezTo>
                  <a:cubicBezTo>
                    <a:pt x="0" y="57"/>
                    <a:pt x="36" y="201"/>
                    <a:pt x="127" y="201"/>
                  </a:cubicBezTo>
                  <a:cubicBezTo>
                    <a:pt x="131" y="201"/>
                    <a:pt x="135" y="201"/>
                    <a:pt x="139" y="200"/>
                  </a:cubicBezTo>
                  <a:cubicBezTo>
                    <a:pt x="236" y="184"/>
                    <a:pt x="331" y="171"/>
                    <a:pt x="428" y="157"/>
                  </a:cubicBezTo>
                  <a:cubicBezTo>
                    <a:pt x="527" y="145"/>
                    <a:pt x="491" y="0"/>
                    <a:pt x="397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0" name="Google Shape;1875;p87">
              <a:extLst>
                <a:ext uri="{FF2B5EF4-FFF2-40B4-BE49-F238E27FC236}">
                  <a16:creationId xmlns:a16="http://schemas.microsoft.com/office/drawing/2014/main" id="{8528CEE1-906E-4F72-A5B2-786662217D7E}"/>
                </a:ext>
              </a:extLst>
            </p:cNvPr>
            <p:cNvSpPr/>
            <p:nvPr/>
          </p:nvSpPr>
          <p:spPr>
            <a:xfrm>
              <a:off x="902967" y="1904403"/>
              <a:ext cx="22596" cy="13788"/>
            </a:xfrm>
            <a:custGeom>
              <a:avLst/>
              <a:gdLst/>
              <a:ahLst/>
              <a:cxnLst/>
              <a:rect l="l" t="t" r="r" b="b"/>
              <a:pathLst>
                <a:path w="431" h="263" extrusionOk="0">
                  <a:moveTo>
                    <a:pt x="332" y="1"/>
                  </a:moveTo>
                  <a:cubicBezTo>
                    <a:pt x="322" y="1"/>
                    <a:pt x="312" y="3"/>
                    <a:pt x="302" y="7"/>
                  </a:cubicBezTo>
                  <a:cubicBezTo>
                    <a:pt x="229" y="40"/>
                    <a:pt x="156" y="70"/>
                    <a:pt x="85" y="100"/>
                  </a:cubicBezTo>
                  <a:cubicBezTo>
                    <a:pt x="0" y="135"/>
                    <a:pt x="22" y="263"/>
                    <a:pt x="95" y="263"/>
                  </a:cubicBezTo>
                  <a:cubicBezTo>
                    <a:pt x="105" y="263"/>
                    <a:pt x="115" y="261"/>
                    <a:pt x="125" y="256"/>
                  </a:cubicBezTo>
                  <a:cubicBezTo>
                    <a:pt x="199" y="227"/>
                    <a:pt x="272" y="193"/>
                    <a:pt x="345" y="163"/>
                  </a:cubicBezTo>
                  <a:cubicBezTo>
                    <a:pt x="431" y="131"/>
                    <a:pt x="406" y="1"/>
                    <a:pt x="332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1" name="Google Shape;1876;p87">
              <a:extLst>
                <a:ext uri="{FF2B5EF4-FFF2-40B4-BE49-F238E27FC236}">
                  <a16:creationId xmlns:a16="http://schemas.microsoft.com/office/drawing/2014/main" id="{4858EE79-A564-4A41-B7E9-8BD4DA617CCA}"/>
                </a:ext>
              </a:extLst>
            </p:cNvPr>
            <p:cNvSpPr/>
            <p:nvPr/>
          </p:nvSpPr>
          <p:spPr>
            <a:xfrm>
              <a:off x="760210" y="1875307"/>
              <a:ext cx="23854" cy="15780"/>
            </a:xfrm>
            <a:custGeom>
              <a:avLst/>
              <a:gdLst/>
              <a:ahLst/>
              <a:cxnLst/>
              <a:rect l="l" t="t" r="r" b="b"/>
              <a:pathLst>
                <a:path w="455" h="301" extrusionOk="0">
                  <a:moveTo>
                    <a:pt x="339" y="0"/>
                  </a:moveTo>
                  <a:cubicBezTo>
                    <a:pt x="326" y="0"/>
                    <a:pt x="313" y="4"/>
                    <a:pt x="299" y="12"/>
                  </a:cubicBezTo>
                  <a:cubicBezTo>
                    <a:pt x="223" y="59"/>
                    <a:pt x="149" y="103"/>
                    <a:pt x="77" y="149"/>
                  </a:cubicBezTo>
                  <a:cubicBezTo>
                    <a:pt x="0" y="194"/>
                    <a:pt x="48" y="301"/>
                    <a:pt x="117" y="301"/>
                  </a:cubicBezTo>
                  <a:cubicBezTo>
                    <a:pt x="129" y="301"/>
                    <a:pt x="143" y="297"/>
                    <a:pt x="156" y="289"/>
                  </a:cubicBezTo>
                  <a:cubicBezTo>
                    <a:pt x="232" y="243"/>
                    <a:pt x="306" y="199"/>
                    <a:pt x="379" y="152"/>
                  </a:cubicBezTo>
                  <a:cubicBezTo>
                    <a:pt x="455" y="107"/>
                    <a:pt x="407" y="0"/>
                    <a:pt x="33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2" name="Google Shape;1877;p87">
              <a:extLst>
                <a:ext uri="{FF2B5EF4-FFF2-40B4-BE49-F238E27FC236}">
                  <a16:creationId xmlns:a16="http://schemas.microsoft.com/office/drawing/2014/main" id="{0DC54E7F-5E52-410C-9031-F0555CE0B30E}"/>
                </a:ext>
              </a:extLst>
            </p:cNvPr>
            <p:cNvSpPr/>
            <p:nvPr/>
          </p:nvSpPr>
          <p:spPr>
            <a:xfrm>
              <a:off x="793186" y="1850771"/>
              <a:ext cx="29936" cy="16147"/>
            </a:xfrm>
            <a:custGeom>
              <a:avLst/>
              <a:gdLst/>
              <a:ahLst/>
              <a:cxnLst/>
              <a:rect l="l" t="t" r="r" b="b"/>
              <a:pathLst>
                <a:path w="571" h="308" extrusionOk="0">
                  <a:moveTo>
                    <a:pt x="460" y="1"/>
                  </a:moveTo>
                  <a:cubicBezTo>
                    <a:pt x="452" y="1"/>
                    <a:pt x="444" y="2"/>
                    <a:pt x="436" y="4"/>
                  </a:cubicBezTo>
                  <a:cubicBezTo>
                    <a:pt x="313" y="48"/>
                    <a:pt x="193" y="98"/>
                    <a:pt x="79" y="158"/>
                  </a:cubicBezTo>
                  <a:cubicBezTo>
                    <a:pt x="0" y="200"/>
                    <a:pt x="49" y="308"/>
                    <a:pt x="121" y="308"/>
                  </a:cubicBezTo>
                  <a:cubicBezTo>
                    <a:pt x="133" y="308"/>
                    <a:pt x="146" y="305"/>
                    <a:pt x="159" y="298"/>
                  </a:cubicBezTo>
                  <a:cubicBezTo>
                    <a:pt x="262" y="244"/>
                    <a:pt x="369" y="198"/>
                    <a:pt x="479" y="161"/>
                  </a:cubicBezTo>
                  <a:cubicBezTo>
                    <a:pt x="570" y="134"/>
                    <a:pt x="542" y="1"/>
                    <a:pt x="460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3" name="Google Shape;1878;p87">
              <a:extLst>
                <a:ext uri="{FF2B5EF4-FFF2-40B4-BE49-F238E27FC236}">
                  <a16:creationId xmlns:a16="http://schemas.microsoft.com/office/drawing/2014/main" id="{6B8D3E97-58FE-43F7-B7DF-E257DAAC5726}"/>
                </a:ext>
              </a:extLst>
            </p:cNvPr>
            <p:cNvSpPr/>
            <p:nvPr/>
          </p:nvSpPr>
          <p:spPr>
            <a:xfrm>
              <a:off x="836700" y="1828805"/>
              <a:ext cx="33501" cy="17248"/>
            </a:xfrm>
            <a:custGeom>
              <a:avLst/>
              <a:gdLst/>
              <a:ahLst/>
              <a:cxnLst/>
              <a:rect l="l" t="t" r="r" b="b"/>
              <a:pathLst>
                <a:path w="639" h="329" extrusionOk="0">
                  <a:moveTo>
                    <a:pt x="508" y="0"/>
                  </a:moveTo>
                  <a:cubicBezTo>
                    <a:pt x="497" y="0"/>
                    <a:pt x="486" y="2"/>
                    <a:pt x="475" y="7"/>
                  </a:cubicBezTo>
                  <a:cubicBezTo>
                    <a:pt x="344" y="67"/>
                    <a:pt x="211" y="124"/>
                    <a:pt x="82" y="181"/>
                  </a:cubicBezTo>
                  <a:cubicBezTo>
                    <a:pt x="0" y="218"/>
                    <a:pt x="50" y="329"/>
                    <a:pt x="128" y="329"/>
                  </a:cubicBezTo>
                  <a:cubicBezTo>
                    <a:pt x="140" y="329"/>
                    <a:pt x="152" y="326"/>
                    <a:pt x="165" y="320"/>
                  </a:cubicBezTo>
                  <a:cubicBezTo>
                    <a:pt x="295" y="264"/>
                    <a:pt x="424" y="207"/>
                    <a:pt x="555" y="147"/>
                  </a:cubicBezTo>
                  <a:cubicBezTo>
                    <a:pt x="639" y="112"/>
                    <a:pt x="585" y="0"/>
                    <a:pt x="508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4" name="Google Shape;1879;p87">
              <a:extLst>
                <a:ext uri="{FF2B5EF4-FFF2-40B4-BE49-F238E27FC236}">
                  <a16:creationId xmlns:a16="http://schemas.microsoft.com/office/drawing/2014/main" id="{2D08D69D-6546-469E-BA40-D06E62717697}"/>
                </a:ext>
              </a:extLst>
            </p:cNvPr>
            <p:cNvSpPr/>
            <p:nvPr/>
          </p:nvSpPr>
          <p:spPr>
            <a:xfrm>
              <a:off x="887973" y="1810508"/>
              <a:ext cx="35283" cy="15780"/>
            </a:xfrm>
            <a:custGeom>
              <a:avLst/>
              <a:gdLst/>
              <a:ahLst/>
              <a:cxnLst/>
              <a:rect l="l" t="t" r="r" b="b"/>
              <a:pathLst>
                <a:path w="673" h="301" extrusionOk="0">
                  <a:moveTo>
                    <a:pt x="563" y="0"/>
                  </a:moveTo>
                  <a:cubicBezTo>
                    <a:pt x="555" y="0"/>
                    <a:pt x="547" y="1"/>
                    <a:pt x="538" y="4"/>
                  </a:cubicBezTo>
                  <a:cubicBezTo>
                    <a:pt x="388" y="47"/>
                    <a:pt x="242" y="93"/>
                    <a:pt x="92" y="141"/>
                  </a:cubicBezTo>
                  <a:cubicBezTo>
                    <a:pt x="1" y="168"/>
                    <a:pt x="29" y="300"/>
                    <a:pt x="111" y="300"/>
                  </a:cubicBezTo>
                  <a:cubicBezTo>
                    <a:pt x="119" y="300"/>
                    <a:pt x="127" y="299"/>
                    <a:pt x="136" y="296"/>
                  </a:cubicBezTo>
                  <a:cubicBezTo>
                    <a:pt x="285" y="250"/>
                    <a:pt x="431" y="204"/>
                    <a:pt x="581" y="161"/>
                  </a:cubicBezTo>
                  <a:cubicBezTo>
                    <a:pt x="672" y="133"/>
                    <a:pt x="645" y="0"/>
                    <a:pt x="56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5" name="Google Shape;1880;p87">
              <a:extLst>
                <a:ext uri="{FF2B5EF4-FFF2-40B4-BE49-F238E27FC236}">
                  <a16:creationId xmlns:a16="http://schemas.microsoft.com/office/drawing/2014/main" id="{BB441224-D0A8-4875-BC25-DDF54E781EB6}"/>
                </a:ext>
              </a:extLst>
            </p:cNvPr>
            <p:cNvSpPr/>
            <p:nvPr/>
          </p:nvSpPr>
          <p:spPr>
            <a:xfrm>
              <a:off x="941448" y="1804584"/>
              <a:ext cx="27996" cy="9647"/>
            </a:xfrm>
            <a:custGeom>
              <a:avLst/>
              <a:gdLst/>
              <a:ahLst/>
              <a:cxnLst/>
              <a:rect l="l" t="t" r="r" b="b"/>
              <a:pathLst>
                <a:path w="534" h="184" extrusionOk="0">
                  <a:moveTo>
                    <a:pt x="433" y="0"/>
                  </a:moveTo>
                  <a:cubicBezTo>
                    <a:pt x="431" y="0"/>
                    <a:pt x="429" y="0"/>
                    <a:pt x="426" y="0"/>
                  </a:cubicBezTo>
                  <a:cubicBezTo>
                    <a:pt x="320" y="7"/>
                    <a:pt x="214" y="17"/>
                    <a:pt x="104" y="24"/>
                  </a:cubicBezTo>
                  <a:cubicBezTo>
                    <a:pt x="4" y="30"/>
                    <a:pt x="1" y="184"/>
                    <a:pt x="95" y="184"/>
                  </a:cubicBezTo>
                  <a:cubicBezTo>
                    <a:pt x="98" y="184"/>
                    <a:pt x="101" y="184"/>
                    <a:pt x="104" y="183"/>
                  </a:cubicBezTo>
                  <a:cubicBezTo>
                    <a:pt x="214" y="177"/>
                    <a:pt x="320" y="170"/>
                    <a:pt x="426" y="163"/>
                  </a:cubicBezTo>
                  <a:cubicBezTo>
                    <a:pt x="528" y="157"/>
                    <a:pt x="533" y="0"/>
                    <a:pt x="43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6" name="Google Shape;1881;p87">
              <a:extLst>
                <a:ext uri="{FF2B5EF4-FFF2-40B4-BE49-F238E27FC236}">
                  <a16:creationId xmlns:a16="http://schemas.microsoft.com/office/drawing/2014/main" id="{67941BC4-F6A4-4F81-B177-4857198F3E1D}"/>
                </a:ext>
              </a:extLst>
            </p:cNvPr>
            <p:cNvSpPr/>
            <p:nvPr/>
          </p:nvSpPr>
          <p:spPr>
            <a:xfrm>
              <a:off x="1015474" y="1556607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96" y="1"/>
                  </a:moveTo>
                  <a:cubicBezTo>
                    <a:pt x="53" y="1"/>
                    <a:pt x="13" y="27"/>
                    <a:pt x="7" y="81"/>
                  </a:cubicBezTo>
                  <a:cubicBezTo>
                    <a:pt x="0" y="191"/>
                    <a:pt x="10" y="300"/>
                    <a:pt x="36" y="411"/>
                  </a:cubicBezTo>
                  <a:cubicBezTo>
                    <a:pt x="43" y="451"/>
                    <a:pt x="76" y="467"/>
                    <a:pt x="106" y="467"/>
                  </a:cubicBezTo>
                  <a:cubicBezTo>
                    <a:pt x="156" y="467"/>
                    <a:pt x="206" y="427"/>
                    <a:pt x="189" y="367"/>
                  </a:cubicBezTo>
                  <a:cubicBezTo>
                    <a:pt x="169" y="271"/>
                    <a:pt x="163" y="177"/>
                    <a:pt x="169" y="81"/>
                  </a:cubicBezTo>
                  <a:cubicBezTo>
                    <a:pt x="173" y="27"/>
                    <a:pt x="136" y="1"/>
                    <a:pt x="9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7" name="Google Shape;1882;p87">
              <a:extLst>
                <a:ext uri="{FF2B5EF4-FFF2-40B4-BE49-F238E27FC236}">
                  <a16:creationId xmlns:a16="http://schemas.microsoft.com/office/drawing/2014/main" id="{1DC0F157-C962-46ED-BEE1-C07D33E0B429}"/>
                </a:ext>
              </a:extLst>
            </p:cNvPr>
            <p:cNvSpPr/>
            <p:nvPr/>
          </p:nvSpPr>
          <p:spPr>
            <a:xfrm>
              <a:off x="1035343" y="1432042"/>
              <a:ext cx="11010" cy="23068"/>
            </a:xfrm>
            <a:custGeom>
              <a:avLst/>
              <a:gdLst/>
              <a:ahLst/>
              <a:cxnLst/>
              <a:rect l="l" t="t" r="r" b="b"/>
              <a:pathLst>
                <a:path w="210" h="440" extrusionOk="0">
                  <a:moveTo>
                    <a:pt x="107" y="1"/>
                  </a:moveTo>
                  <a:cubicBezTo>
                    <a:pt x="67" y="1"/>
                    <a:pt x="30" y="27"/>
                    <a:pt x="36" y="77"/>
                  </a:cubicBezTo>
                  <a:cubicBezTo>
                    <a:pt x="47" y="167"/>
                    <a:pt x="40" y="251"/>
                    <a:pt x="17" y="337"/>
                  </a:cubicBezTo>
                  <a:cubicBezTo>
                    <a:pt x="1" y="400"/>
                    <a:pt x="50" y="440"/>
                    <a:pt x="100" y="440"/>
                  </a:cubicBezTo>
                  <a:cubicBezTo>
                    <a:pt x="133" y="440"/>
                    <a:pt x="163" y="420"/>
                    <a:pt x="173" y="380"/>
                  </a:cubicBezTo>
                  <a:cubicBezTo>
                    <a:pt x="200" y="280"/>
                    <a:pt x="210" y="180"/>
                    <a:pt x="196" y="77"/>
                  </a:cubicBezTo>
                  <a:cubicBezTo>
                    <a:pt x="193" y="27"/>
                    <a:pt x="150" y="1"/>
                    <a:pt x="107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8" name="Google Shape;1883;p87">
              <a:extLst>
                <a:ext uri="{FF2B5EF4-FFF2-40B4-BE49-F238E27FC236}">
                  <a16:creationId xmlns:a16="http://schemas.microsoft.com/office/drawing/2014/main" id="{24DE2F94-CC88-43E4-BF0A-57DE51BF7926}"/>
                </a:ext>
              </a:extLst>
            </p:cNvPr>
            <p:cNvSpPr/>
            <p:nvPr/>
          </p:nvSpPr>
          <p:spPr>
            <a:xfrm>
              <a:off x="1048083" y="1440064"/>
              <a:ext cx="8441" cy="22963"/>
            </a:xfrm>
            <a:custGeom>
              <a:avLst/>
              <a:gdLst/>
              <a:ahLst/>
              <a:cxnLst/>
              <a:rect l="l" t="t" r="r" b="b"/>
              <a:pathLst>
                <a:path w="161" h="438" extrusionOk="0">
                  <a:moveTo>
                    <a:pt x="80" y="1"/>
                  </a:moveTo>
                  <a:cubicBezTo>
                    <a:pt x="40" y="1"/>
                    <a:pt x="0" y="27"/>
                    <a:pt x="0" y="78"/>
                  </a:cubicBezTo>
                  <a:lnTo>
                    <a:pt x="0" y="360"/>
                  </a:lnTo>
                  <a:cubicBezTo>
                    <a:pt x="0" y="410"/>
                    <a:pt x="40" y="437"/>
                    <a:pt x="80" y="437"/>
                  </a:cubicBezTo>
                  <a:cubicBezTo>
                    <a:pt x="120" y="437"/>
                    <a:pt x="160" y="410"/>
                    <a:pt x="160" y="360"/>
                  </a:cubicBezTo>
                  <a:lnTo>
                    <a:pt x="160" y="78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79" name="Google Shape;1884;p87">
              <a:extLst>
                <a:ext uri="{FF2B5EF4-FFF2-40B4-BE49-F238E27FC236}">
                  <a16:creationId xmlns:a16="http://schemas.microsoft.com/office/drawing/2014/main" id="{DFA75C65-0E7D-4D58-B4F7-96155AB923E7}"/>
                </a:ext>
              </a:extLst>
            </p:cNvPr>
            <p:cNvSpPr/>
            <p:nvPr/>
          </p:nvSpPr>
          <p:spPr>
            <a:xfrm>
              <a:off x="1302822" y="1332590"/>
              <a:ext cx="10328" cy="28468"/>
            </a:xfrm>
            <a:custGeom>
              <a:avLst/>
              <a:gdLst/>
              <a:ahLst/>
              <a:cxnLst/>
              <a:rect l="l" t="t" r="r" b="b"/>
              <a:pathLst>
                <a:path w="197" h="543" extrusionOk="0">
                  <a:moveTo>
                    <a:pt x="100" y="1"/>
                  </a:moveTo>
                  <a:cubicBezTo>
                    <a:pt x="54" y="1"/>
                    <a:pt x="0" y="40"/>
                    <a:pt x="11" y="100"/>
                  </a:cubicBezTo>
                  <a:cubicBezTo>
                    <a:pt x="31" y="223"/>
                    <a:pt x="34" y="343"/>
                    <a:pt x="23" y="466"/>
                  </a:cubicBezTo>
                  <a:cubicBezTo>
                    <a:pt x="17" y="517"/>
                    <a:pt x="57" y="543"/>
                    <a:pt x="97" y="543"/>
                  </a:cubicBezTo>
                  <a:cubicBezTo>
                    <a:pt x="137" y="543"/>
                    <a:pt x="180" y="517"/>
                    <a:pt x="183" y="466"/>
                  </a:cubicBezTo>
                  <a:cubicBezTo>
                    <a:pt x="197" y="326"/>
                    <a:pt x="190" y="194"/>
                    <a:pt x="166" y="60"/>
                  </a:cubicBezTo>
                  <a:cubicBezTo>
                    <a:pt x="160" y="17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0" name="Google Shape;1885;p87">
              <a:extLst>
                <a:ext uri="{FF2B5EF4-FFF2-40B4-BE49-F238E27FC236}">
                  <a16:creationId xmlns:a16="http://schemas.microsoft.com/office/drawing/2014/main" id="{F0082A89-CC58-499C-8C66-439740BA9230}"/>
                </a:ext>
              </a:extLst>
            </p:cNvPr>
            <p:cNvSpPr/>
            <p:nvPr/>
          </p:nvSpPr>
          <p:spPr>
            <a:xfrm>
              <a:off x="1322377" y="1355605"/>
              <a:ext cx="10852" cy="25742"/>
            </a:xfrm>
            <a:custGeom>
              <a:avLst/>
              <a:gdLst/>
              <a:ahLst/>
              <a:cxnLst/>
              <a:rect l="l" t="t" r="r" b="b"/>
              <a:pathLst>
                <a:path w="207" h="491" extrusionOk="0">
                  <a:moveTo>
                    <a:pt x="100" y="1"/>
                  </a:moveTo>
                  <a:cubicBezTo>
                    <a:pt x="60" y="1"/>
                    <a:pt x="17" y="27"/>
                    <a:pt x="13" y="78"/>
                  </a:cubicBezTo>
                  <a:cubicBezTo>
                    <a:pt x="0" y="197"/>
                    <a:pt x="10" y="314"/>
                    <a:pt x="37" y="434"/>
                  </a:cubicBezTo>
                  <a:cubicBezTo>
                    <a:pt x="47" y="474"/>
                    <a:pt x="77" y="490"/>
                    <a:pt x="107" y="490"/>
                  </a:cubicBezTo>
                  <a:cubicBezTo>
                    <a:pt x="157" y="490"/>
                    <a:pt x="206" y="451"/>
                    <a:pt x="193" y="391"/>
                  </a:cubicBezTo>
                  <a:cubicBezTo>
                    <a:pt x="166" y="287"/>
                    <a:pt x="163" y="184"/>
                    <a:pt x="173" y="78"/>
                  </a:cubicBezTo>
                  <a:cubicBezTo>
                    <a:pt x="180" y="27"/>
                    <a:pt x="143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1" name="Google Shape;1886;p87">
              <a:extLst>
                <a:ext uri="{FF2B5EF4-FFF2-40B4-BE49-F238E27FC236}">
                  <a16:creationId xmlns:a16="http://schemas.microsoft.com/office/drawing/2014/main" id="{A53925C5-BCAF-4973-87E9-0F22EA544887}"/>
                </a:ext>
              </a:extLst>
            </p:cNvPr>
            <p:cNvSpPr/>
            <p:nvPr/>
          </p:nvSpPr>
          <p:spPr>
            <a:xfrm>
              <a:off x="1187484" y="1779262"/>
              <a:ext cx="8598" cy="27105"/>
            </a:xfrm>
            <a:custGeom>
              <a:avLst/>
              <a:gdLst/>
              <a:ahLst/>
              <a:cxnLst/>
              <a:rect l="l" t="t" r="r" b="b"/>
              <a:pathLst>
                <a:path w="164" h="517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37"/>
                  </a:lnTo>
                  <a:cubicBezTo>
                    <a:pt x="0" y="490"/>
                    <a:pt x="40" y="517"/>
                    <a:pt x="80" y="517"/>
                  </a:cubicBezTo>
                  <a:cubicBezTo>
                    <a:pt x="120" y="517"/>
                    <a:pt x="163" y="490"/>
                    <a:pt x="163" y="437"/>
                  </a:cubicBezTo>
                  <a:lnTo>
                    <a:pt x="163" y="81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2" name="Google Shape;1887;p87">
              <a:extLst>
                <a:ext uri="{FF2B5EF4-FFF2-40B4-BE49-F238E27FC236}">
                  <a16:creationId xmlns:a16="http://schemas.microsoft.com/office/drawing/2014/main" id="{A4C055EE-164B-4E67-9B94-E390DC0A8060}"/>
                </a:ext>
              </a:extLst>
            </p:cNvPr>
            <p:cNvSpPr/>
            <p:nvPr/>
          </p:nvSpPr>
          <p:spPr>
            <a:xfrm>
              <a:off x="1200906" y="1753783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0"/>
                  </a:moveTo>
                  <a:cubicBezTo>
                    <a:pt x="41" y="0"/>
                    <a:pt x="1" y="28"/>
                    <a:pt x="1" y="80"/>
                  </a:cubicBezTo>
                  <a:lnTo>
                    <a:pt x="1" y="334"/>
                  </a:lnTo>
                  <a:cubicBezTo>
                    <a:pt x="1" y="387"/>
                    <a:pt x="41" y="413"/>
                    <a:pt x="81" y="413"/>
                  </a:cubicBezTo>
                  <a:cubicBezTo>
                    <a:pt x="121" y="413"/>
                    <a:pt x="161" y="387"/>
                    <a:pt x="161" y="334"/>
                  </a:cubicBezTo>
                  <a:lnTo>
                    <a:pt x="161" y="80"/>
                  </a:lnTo>
                  <a:cubicBezTo>
                    <a:pt x="161" y="28"/>
                    <a:pt x="121" y="0"/>
                    <a:pt x="8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3" name="Google Shape;1888;p87">
              <a:extLst>
                <a:ext uri="{FF2B5EF4-FFF2-40B4-BE49-F238E27FC236}">
                  <a16:creationId xmlns:a16="http://schemas.microsoft.com/office/drawing/2014/main" id="{C8866756-A7D4-4F94-ABBF-9BC7DD6E39B0}"/>
                </a:ext>
              </a:extLst>
            </p:cNvPr>
            <p:cNvSpPr/>
            <p:nvPr/>
          </p:nvSpPr>
          <p:spPr>
            <a:xfrm>
              <a:off x="1237709" y="1776483"/>
              <a:ext cx="12111" cy="27262"/>
            </a:xfrm>
            <a:custGeom>
              <a:avLst/>
              <a:gdLst/>
              <a:ahLst/>
              <a:cxnLst/>
              <a:rect l="l" t="t" r="r" b="b"/>
              <a:pathLst>
                <a:path w="231" h="520" extrusionOk="0">
                  <a:moveTo>
                    <a:pt x="101" y="0"/>
                  </a:moveTo>
                  <a:cubicBezTo>
                    <a:pt x="54" y="0"/>
                    <a:pt x="1" y="40"/>
                    <a:pt x="11" y="103"/>
                  </a:cubicBezTo>
                  <a:cubicBezTo>
                    <a:pt x="27" y="223"/>
                    <a:pt x="47" y="343"/>
                    <a:pt x="64" y="460"/>
                  </a:cubicBezTo>
                  <a:cubicBezTo>
                    <a:pt x="70" y="503"/>
                    <a:pt x="101" y="520"/>
                    <a:pt x="130" y="520"/>
                  </a:cubicBezTo>
                  <a:cubicBezTo>
                    <a:pt x="177" y="520"/>
                    <a:pt x="230" y="480"/>
                    <a:pt x="221" y="417"/>
                  </a:cubicBezTo>
                  <a:cubicBezTo>
                    <a:pt x="204" y="300"/>
                    <a:pt x="184" y="180"/>
                    <a:pt x="167" y="60"/>
                  </a:cubicBezTo>
                  <a:cubicBezTo>
                    <a:pt x="161" y="20"/>
                    <a:pt x="130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4" name="Google Shape;1889;p87">
              <a:extLst>
                <a:ext uri="{FF2B5EF4-FFF2-40B4-BE49-F238E27FC236}">
                  <a16:creationId xmlns:a16="http://schemas.microsoft.com/office/drawing/2014/main" id="{9D01510F-77C9-40C8-86A4-B45D07F19C47}"/>
                </a:ext>
              </a:extLst>
            </p:cNvPr>
            <p:cNvSpPr/>
            <p:nvPr/>
          </p:nvSpPr>
          <p:spPr>
            <a:xfrm>
              <a:off x="1490194" y="1706861"/>
              <a:ext cx="13316" cy="28520"/>
            </a:xfrm>
            <a:custGeom>
              <a:avLst/>
              <a:gdLst/>
              <a:ahLst/>
              <a:cxnLst/>
              <a:rect l="l" t="t" r="r" b="b"/>
              <a:pathLst>
                <a:path w="254" h="544" extrusionOk="0">
                  <a:moveTo>
                    <a:pt x="94" y="1"/>
                  </a:moveTo>
                  <a:cubicBezTo>
                    <a:pt x="54" y="1"/>
                    <a:pt x="14" y="27"/>
                    <a:pt x="11" y="81"/>
                  </a:cubicBezTo>
                  <a:cubicBezTo>
                    <a:pt x="1" y="221"/>
                    <a:pt x="24" y="356"/>
                    <a:pt x="74" y="490"/>
                  </a:cubicBezTo>
                  <a:cubicBezTo>
                    <a:pt x="87" y="526"/>
                    <a:pt x="121" y="543"/>
                    <a:pt x="154" y="543"/>
                  </a:cubicBezTo>
                  <a:cubicBezTo>
                    <a:pt x="204" y="543"/>
                    <a:pt x="254" y="506"/>
                    <a:pt x="231" y="447"/>
                  </a:cubicBezTo>
                  <a:cubicBezTo>
                    <a:pt x="184" y="327"/>
                    <a:pt x="164" y="207"/>
                    <a:pt x="171" y="81"/>
                  </a:cubicBezTo>
                  <a:cubicBezTo>
                    <a:pt x="174" y="27"/>
                    <a:pt x="134" y="1"/>
                    <a:pt x="9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5" name="Google Shape;1890;p87">
              <a:extLst>
                <a:ext uri="{FF2B5EF4-FFF2-40B4-BE49-F238E27FC236}">
                  <a16:creationId xmlns:a16="http://schemas.microsoft.com/office/drawing/2014/main" id="{47F8655E-19E1-4BED-90A6-A82649012B11}"/>
                </a:ext>
              </a:extLst>
            </p:cNvPr>
            <p:cNvSpPr/>
            <p:nvPr/>
          </p:nvSpPr>
          <p:spPr>
            <a:xfrm>
              <a:off x="1520077" y="1728303"/>
              <a:ext cx="8388" cy="25742"/>
            </a:xfrm>
            <a:custGeom>
              <a:avLst/>
              <a:gdLst/>
              <a:ahLst/>
              <a:cxnLst/>
              <a:rect l="l" t="t" r="r" b="b"/>
              <a:pathLst>
                <a:path w="160" h="491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11"/>
                  </a:lnTo>
                  <a:cubicBezTo>
                    <a:pt x="0" y="463"/>
                    <a:pt x="40" y="490"/>
                    <a:pt x="80" y="490"/>
                  </a:cubicBezTo>
                  <a:cubicBezTo>
                    <a:pt x="120" y="490"/>
                    <a:pt x="160" y="463"/>
                    <a:pt x="160" y="411"/>
                  </a:cubicBezTo>
                  <a:lnTo>
                    <a:pt x="160" y="81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6" name="Google Shape;1891;p87">
              <a:extLst>
                <a:ext uri="{FF2B5EF4-FFF2-40B4-BE49-F238E27FC236}">
                  <a16:creationId xmlns:a16="http://schemas.microsoft.com/office/drawing/2014/main" id="{13911AB5-61C4-454B-8D30-B6D856948306}"/>
                </a:ext>
              </a:extLst>
            </p:cNvPr>
            <p:cNvSpPr/>
            <p:nvPr/>
          </p:nvSpPr>
          <p:spPr>
            <a:xfrm>
              <a:off x="1039328" y="2103676"/>
              <a:ext cx="12845" cy="27262"/>
            </a:xfrm>
            <a:custGeom>
              <a:avLst/>
              <a:gdLst/>
              <a:ahLst/>
              <a:cxnLst/>
              <a:rect l="l" t="t" r="r" b="b"/>
              <a:pathLst>
                <a:path w="245" h="520" extrusionOk="0">
                  <a:moveTo>
                    <a:pt x="100" y="0"/>
                  </a:moveTo>
                  <a:cubicBezTo>
                    <a:pt x="48" y="0"/>
                    <a:pt x="0" y="40"/>
                    <a:pt x="24" y="100"/>
                  </a:cubicBezTo>
                  <a:cubicBezTo>
                    <a:pt x="68" y="203"/>
                    <a:pt x="80" y="306"/>
                    <a:pt x="64" y="415"/>
                  </a:cubicBezTo>
                  <a:cubicBezTo>
                    <a:pt x="54" y="479"/>
                    <a:pt x="104" y="519"/>
                    <a:pt x="151" y="519"/>
                  </a:cubicBezTo>
                  <a:cubicBezTo>
                    <a:pt x="184" y="519"/>
                    <a:pt x="214" y="499"/>
                    <a:pt x="220" y="459"/>
                  </a:cubicBezTo>
                  <a:cubicBezTo>
                    <a:pt x="244" y="320"/>
                    <a:pt x="234" y="186"/>
                    <a:pt x="180" y="56"/>
                  </a:cubicBezTo>
                  <a:cubicBezTo>
                    <a:pt x="164" y="16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7" name="Google Shape;1892;p87">
              <a:extLst>
                <a:ext uri="{FF2B5EF4-FFF2-40B4-BE49-F238E27FC236}">
                  <a16:creationId xmlns:a16="http://schemas.microsoft.com/office/drawing/2014/main" id="{AC664171-80C7-4A63-BC2D-EDB80508E364}"/>
                </a:ext>
              </a:extLst>
            </p:cNvPr>
            <p:cNvSpPr/>
            <p:nvPr/>
          </p:nvSpPr>
          <p:spPr>
            <a:xfrm>
              <a:off x="1064125" y="2122497"/>
              <a:ext cx="8598" cy="24483"/>
            </a:xfrm>
            <a:custGeom>
              <a:avLst/>
              <a:gdLst/>
              <a:ahLst/>
              <a:cxnLst/>
              <a:rect l="l" t="t" r="r" b="b"/>
              <a:pathLst>
                <a:path w="164" h="467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386"/>
                  </a:lnTo>
                  <a:cubicBezTo>
                    <a:pt x="0" y="440"/>
                    <a:pt x="40" y="466"/>
                    <a:pt x="80" y="466"/>
                  </a:cubicBezTo>
                  <a:cubicBezTo>
                    <a:pt x="120" y="466"/>
                    <a:pt x="163" y="440"/>
                    <a:pt x="163" y="386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8" name="Google Shape;1893;p87">
              <a:extLst>
                <a:ext uri="{FF2B5EF4-FFF2-40B4-BE49-F238E27FC236}">
                  <a16:creationId xmlns:a16="http://schemas.microsoft.com/office/drawing/2014/main" id="{983B86DF-D1B3-4B35-A8FB-1D2CF56E817D}"/>
                </a:ext>
              </a:extLst>
            </p:cNvPr>
            <p:cNvSpPr/>
            <p:nvPr/>
          </p:nvSpPr>
          <p:spPr>
            <a:xfrm>
              <a:off x="1169502" y="2084959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101" y="1"/>
                  </a:moveTo>
                  <a:cubicBezTo>
                    <a:pt x="61" y="1"/>
                    <a:pt x="18" y="27"/>
                    <a:pt x="10" y="81"/>
                  </a:cubicBezTo>
                  <a:cubicBezTo>
                    <a:pt x="1" y="190"/>
                    <a:pt x="10" y="300"/>
                    <a:pt x="38" y="410"/>
                  </a:cubicBezTo>
                  <a:cubicBezTo>
                    <a:pt x="47" y="450"/>
                    <a:pt x="77" y="467"/>
                    <a:pt x="107" y="467"/>
                  </a:cubicBezTo>
                  <a:cubicBezTo>
                    <a:pt x="157" y="467"/>
                    <a:pt x="207" y="427"/>
                    <a:pt x="193" y="367"/>
                  </a:cubicBezTo>
                  <a:cubicBezTo>
                    <a:pt x="170" y="270"/>
                    <a:pt x="164" y="177"/>
                    <a:pt x="173" y="81"/>
                  </a:cubicBezTo>
                  <a:cubicBezTo>
                    <a:pt x="181" y="27"/>
                    <a:pt x="14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89" name="Google Shape;1894;p87">
              <a:extLst>
                <a:ext uri="{FF2B5EF4-FFF2-40B4-BE49-F238E27FC236}">
                  <a16:creationId xmlns:a16="http://schemas.microsoft.com/office/drawing/2014/main" id="{D265C42B-B657-4509-A8C5-81EB5D70EDA3}"/>
                </a:ext>
              </a:extLst>
            </p:cNvPr>
            <p:cNvSpPr/>
            <p:nvPr/>
          </p:nvSpPr>
          <p:spPr>
            <a:xfrm>
              <a:off x="1186751" y="2095759"/>
              <a:ext cx="11744" cy="30984"/>
            </a:xfrm>
            <a:custGeom>
              <a:avLst/>
              <a:gdLst/>
              <a:ahLst/>
              <a:cxnLst/>
              <a:rect l="l" t="t" r="r" b="b"/>
              <a:pathLst>
                <a:path w="224" h="591" extrusionOk="0">
                  <a:moveTo>
                    <a:pt x="81" y="1"/>
                  </a:moveTo>
                  <a:cubicBezTo>
                    <a:pt x="38" y="1"/>
                    <a:pt x="1" y="27"/>
                    <a:pt x="8" y="78"/>
                  </a:cubicBezTo>
                  <a:cubicBezTo>
                    <a:pt x="24" y="224"/>
                    <a:pt x="41" y="371"/>
                    <a:pt x="58" y="514"/>
                  </a:cubicBezTo>
                  <a:cubicBezTo>
                    <a:pt x="61" y="566"/>
                    <a:pt x="104" y="590"/>
                    <a:pt x="148" y="590"/>
                  </a:cubicBezTo>
                  <a:cubicBezTo>
                    <a:pt x="188" y="590"/>
                    <a:pt x="224" y="566"/>
                    <a:pt x="217" y="514"/>
                  </a:cubicBezTo>
                  <a:cubicBezTo>
                    <a:pt x="201" y="371"/>
                    <a:pt x="188" y="224"/>
                    <a:pt x="171" y="78"/>
                  </a:cubicBez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0" name="Google Shape;1895;p87">
              <a:extLst>
                <a:ext uri="{FF2B5EF4-FFF2-40B4-BE49-F238E27FC236}">
                  <a16:creationId xmlns:a16="http://schemas.microsoft.com/office/drawing/2014/main" id="{D9F5E7B5-4E8D-40EC-9779-6163596544A8}"/>
                </a:ext>
              </a:extLst>
            </p:cNvPr>
            <p:cNvSpPr/>
            <p:nvPr/>
          </p:nvSpPr>
          <p:spPr>
            <a:xfrm>
              <a:off x="1746506" y="2107870"/>
              <a:ext cx="8598" cy="22858"/>
            </a:xfrm>
            <a:custGeom>
              <a:avLst/>
              <a:gdLst/>
              <a:ahLst/>
              <a:cxnLst/>
              <a:rect l="l" t="t" r="r" b="b"/>
              <a:pathLst>
                <a:path w="164" h="436" extrusionOk="0">
                  <a:moveTo>
                    <a:pt x="84" y="0"/>
                  </a:moveTo>
                  <a:cubicBezTo>
                    <a:pt x="44" y="0"/>
                    <a:pt x="1" y="26"/>
                    <a:pt x="1" y="76"/>
                  </a:cubicBezTo>
                  <a:lnTo>
                    <a:pt x="1" y="359"/>
                  </a:lnTo>
                  <a:cubicBezTo>
                    <a:pt x="1" y="412"/>
                    <a:pt x="44" y="435"/>
                    <a:pt x="84" y="435"/>
                  </a:cubicBezTo>
                  <a:cubicBezTo>
                    <a:pt x="124" y="435"/>
                    <a:pt x="164" y="412"/>
                    <a:pt x="164" y="359"/>
                  </a:cubicBezTo>
                  <a:lnTo>
                    <a:pt x="164" y="76"/>
                  </a:lnTo>
                  <a:cubicBezTo>
                    <a:pt x="164" y="26"/>
                    <a:pt x="124" y="0"/>
                    <a:pt x="84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1" name="Google Shape;1896;p87">
              <a:extLst>
                <a:ext uri="{FF2B5EF4-FFF2-40B4-BE49-F238E27FC236}">
                  <a16:creationId xmlns:a16="http://schemas.microsoft.com/office/drawing/2014/main" id="{11A3FF15-5ACF-48D8-A8D1-3A23514DB27E}"/>
                </a:ext>
              </a:extLst>
            </p:cNvPr>
            <p:cNvSpPr/>
            <p:nvPr/>
          </p:nvSpPr>
          <p:spPr>
            <a:xfrm>
              <a:off x="1764016" y="2105039"/>
              <a:ext cx="8546" cy="20446"/>
            </a:xfrm>
            <a:custGeom>
              <a:avLst/>
              <a:gdLst/>
              <a:ahLst/>
              <a:cxnLst/>
              <a:rect l="l" t="t" r="r" b="b"/>
              <a:pathLst>
                <a:path w="163" h="390" extrusionOk="0">
                  <a:moveTo>
                    <a:pt x="83" y="0"/>
                  </a:moveTo>
                  <a:cubicBezTo>
                    <a:pt x="40" y="0"/>
                    <a:pt x="0" y="27"/>
                    <a:pt x="0" y="80"/>
                  </a:cubicBezTo>
                  <a:lnTo>
                    <a:pt x="0" y="310"/>
                  </a:lnTo>
                  <a:cubicBezTo>
                    <a:pt x="0" y="363"/>
                    <a:pt x="40" y="389"/>
                    <a:pt x="83" y="389"/>
                  </a:cubicBezTo>
                  <a:cubicBezTo>
                    <a:pt x="123" y="389"/>
                    <a:pt x="163" y="363"/>
                    <a:pt x="163" y="310"/>
                  </a:cubicBezTo>
                  <a:lnTo>
                    <a:pt x="163" y="80"/>
                  </a:lnTo>
                  <a:cubicBezTo>
                    <a:pt x="163" y="27"/>
                    <a:pt x="123" y="0"/>
                    <a:pt x="83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2" name="Google Shape;1897;p87">
              <a:extLst>
                <a:ext uri="{FF2B5EF4-FFF2-40B4-BE49-F238E27FC236}">
                  <a16:creationId xmlns:a16="http://schemas.microsoft.com/office/drawing/2014/main" id="{926208FD-A71E-495A-98FE-425FCF90891D}"/>
                </a:ext>
              </a:extLst>
            </p:cNvPr>
            <p:cNvSpPr/>
            <p:nvPr/>
          </p:nvSpPr>
          <p:spPr>
            <a:xfrm>
              <a:off x="1822629" y="1898636"/>
              <a:ext cx="10852" cy="20289"/>
            </a:xfrm>
            <a:custGeom>
              <a:avLst/>
              <a:gdLst/>
              <a:ahLst/>
              <a:cxnLst/>
              <a:rect l="l" t="t" r="r" b="b"/>
              <a:pathLst>
                <a:path w="207" h="387" extrusionOk="0">
                  <a:moveTo>
                    <a:pt x="80" y="0"/>
                  </a:moveTo>
                  <a:cubicBezTo>
                    <a:pt x="36" y="0"/>
                    <a:pt x="0" y="27"/>
                    <a:pt x="7" y="80"/>
                  </a:cubicBezTo>
                  <a:cubicBezTo>
                    <a:pt x="16" y="157"/>
                    <a:pt x="27" y="233"/>
                    <a:pt x="36" y="310"/>
                  </a:cubicBezTo>
                  <a:cubicBezTo>
                    <a:pt x="43" y="360"/>
                    <a:pt x="87" y="386"/>
                    <a:pt x="130" y="386"/>
                  </a:cubicBezTo>
                  <a:cubicBezTo>
                    <a:pt x="170" y="386"/>
                    <a:pt x="206" y="360"/>
                    <a:pt x="200" y="310"/>
                  </a:cubicBezTo>
                  <a:cubicBezTo>
                    <a:pt x="190" y="233"/>
                    <a:pt x="180" y="157"/>
                    <a:pt x="170" y="80"/>
                  </a:cubicBezTo>
                  <a:cubicBezTo>
                    <a:pt x="163" y="27"/>
                    <a:pt x="120" y="0"/>
                    <a:pt x="8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3" name="Google Shape;1898;p87">
              <a:extLst>
                <a:ext uri="{FF2B5EF4-FFF2-40B4-BE49-F238E27FC236}">
                  <a16:creationId xmlns:a16="http://schemas.microsoft.com/office/drawing/2014/main" id="{22247958-04E3-466A-9DEA-AD40A368B5AB}"/>
                </a:ext>
              </a:extLst>
            </p:cNvPr>
            <p:cNvSpPr/>
            <p:nvPr/>
          </p:nvSpPr>
          <p:spPr>
            <a:xfrm>
              <a:off x="1849629" y="1916042"/>
              <a:ext cx="12425" cy="21862"/>
            </a:xfrm>
            <a:custGeom>
              <a:avLst/>
              <a:gdLst/>
              <a:ahLst/>
              <a:cxnLst/>
              <a:rect l="l" t="t" r="r" b="b"/>
              <a:pathLst>
                <a:path w="237" h="417" extrusionOk="0">
                  <a:moveTo>
                    <a:pt x="88" y="1"/>
                  </a:moveTo>
                  <a:cubicBezTo>
                    <a:pt x="48" y="1"/>
                    <a:pt x="4" y="28"/>
                    <a:pt x="4" y="77"/>
                  </a:cubicBezTo>
                  <a:cubicBezTo>
                    <a:pt x="0" y="184"/>
                    <a:pt x="24" y="280"/>
                    <a:pt x="68" y="374"/>
                  </a:cubicBezTo>
                  <a:cubicBezTo>
                    <a:pt x="80" y="404"/>
                    <a:pt x="104" y="417"/>
                    <a:pt x="127" y="417"/>
                  </a:cubicBezTo>
                  <a:cubicBezTo>
                    <a:pt x="180" y="417"/>
                    <a:pt x="237" y="357"/>
                    <a:pt x="207" y="294"/>
                  </a:cubicBezTo>
                  <a:cubicBezTo>
                    <a:pt x="177" y="224"/>
                    <a:pt x="164" y="154"/>
                    <a:pt x="167" y="77"/>
                  </a:cubicBezTo>
                  <a:cubicBezTo>
                    <a:pt x="167" y="28"/>
                    <a:pt x="127" y="1"/>
                    <a:pt x="88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4" name="Google Shape;1899;p87">
              <a:extLst>
                <a:ext uri="{FF2B5EF4-FFF2-40B4-BE49-F238E27FC236}">
                  <a16:creationId xmlns:a16="http://schemas.microsoft.com/office/drawing/2014/main" id="{09A4FDA9-0754-444C-9C2E-DB01A2D4AF6C}"/>
                </a:ext>
              </a:extLst>
            </p:cNvPr>
            <p:cNvSpPr/>
            <p:nvPr/>
          </p:nvSpPr>
          <p:spPr>
            <a:xfrm>
              <a:off x="1442224" y="2927345"/>
              <a:ext cx="13316" cy="29359"/>
            </a:xfrm>
            <a:custGeom>
              <a:avLst/>
              <a:gdLst/>
              <a:ahLst/>
              <a:cxnLst/>
              <a:rect l="l" t="t" r="r" b="b"/>
              <a:pathLst>
                <a:path w="254" h="560" extrusionOk="0">
                  <a:moveTo>
                    <a:pt x="100" y="1"/>
                  </a:moveTo>
                  <a:cubicBezTo>
                    <a:pt x="51" y="1"/>
                    <a:pt x="0" y="38"/>
                    <a:pt x="23" y="97"/>
                  </a:cubicBezTo>
                  <a:cubicBezTo>
                    <a:pt x="74" y="224"/>
                    <a:pt x="91" y="347"/>
                    <a:pt x="77" y="484"/>
                  </a:cubicBezTo>
                  <a:cubicBezTo>
                    <a:pt x="71" y="534"/>
                    <a:pt x="107" y="560"/>
                    <a:pt x="147" y="560"/>
                  </a:cubicBezTo>
                  <a:cubicBezTo>
                    <a:pt x="187" y="560"/>
                    <a:pt x="230" y="534"/>
                    <a:pt x="237" y="484"/>
                  </a:cubicBezTo>
                  <a:cubicBezTo>
                    <a:pt x="254" y="334"/>
                    <a:pt x="237" y="191"/>
                    <a:pt x="180" y="54"/>
                  </a:cubicBezTo>
                  <a:cubicBezTo>
                    <a:pt x="167" y="18"/>
                    <a:pt x="131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5" name="Google Shape;1900;p87">
              <a:extLst>
                <a:ext uri="{FF2B5EF4-FFF2-40B4-BE49-F238E27FC236}">
                  <a16:creationId xmlns:a16="http://schemas.microsoft.com/office/drawing/2014/main" id="{AF49EF8E-96DE-4DDF-8145-80B0D3299060}"/>
                </a:ext>
              </a:extLst>
            </p:cNvPr>
            <p:cNvSpPr/>
            <p:nvPr/>
          </p:nvSpPr>
          <p:spPr>
            <a:xfrm>
              <a:off x="1458791" y="2943073"/>
              <a:ext cx="12478" cy="21862"/>
            </a:xfrm>
            <a:custGeom>
              <a:avLst/>
              <a:gdLst/>
              <a:ahLst/>
              <a:cxnLst/>
              <a:rect l="l" t="t" r="r" b="b"/>
              <a:pathLst>
                <a:path w="238" h="417" extrusionOk="0">
                  <a:moveTo>
                    <a:pt x="100" y="0"/>
                  </a:moveTo>
                  <a:cubicBezTo>
                    <a:pt x="54" y="0"/>
                    <a:pt x="1" y="40"/>
                    <a:pt x="14" y="104"/>
                  </a:cubicBezTo>
                  <a:cubicBezTo>
                    <a:pt x="34" y="187"/>
                    <a:pt x="51" y="274"/>
                    <a:pt x="67" y="357"/>
                  </a:cubicBezTo>
                  <a:cubicBezTo>
                    <a:pt x="77" y="400"/>
                    <a:pt x="107" y="417"/>
                    <a:pt x="137" y="417"/>
                  </a:cubicBezTo>
                  <a:cubicBezTo>
                    <a:pt x="184" y="417"/>
                    <a:pt x="237" y="377"/>
                    <a:pt x="223" y="317"/>
                  </a:cubicBezTo>
                  <a:cubicBezTo>
                    <a:pt x="207" y="230"/>
                    <a:pt x="191" y="144"/>
                    <a:pt x="171" y="60"/>
                  </a:cubicBezTo>
                  <a:cubicBezTo>
                    <a:pt x="164" y="20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6" name="Google Shape;1901;p87">
              <a:extLst>
                <a:ext uri="{FF2B5EF4-FFF2-40B4-BE49-F238E27FC236}">
                  <a16:creationId xmlns:a16="http://schemas.microsoft.com/office/drawing/2014/main" id="{EA587024-FF5D-4B51-B351-BA0C3199ED21}"/>
                </a:ext>
              </a:extLst>
            </p:cNvPr>
            <p:cNvSpPr/>
            <p:nvPr/>
          </p:nvSpPr>
          <p:spPr>
            <a:xfrm>
              <a:off x="1253594" y="2957910"/>
              <a:ext cx="12478" cy="21705"/>
            </a:xfrm>
            <a:custGeom>
              <a:avLst/>
              <a:gdLst/>
              <a:ahLst/>
              <a:cxnLst/>
              <a:rect l="l" t="t" r="r" b="b"/>
              <a:pathLst>
                <a:path w="238" h="414" extrusionOk="0">
                  <a:moveTo>
                    <a:pt x="101" y="1"/>
                  </a:moveTo>
                  <a:cubicBezTo>
                    <a:pt x="51" y="1"/>
                    <a:pt x="1" y="41"/>
                    <a:pt x="14" y="101"/>
                  </a:cubicBezTo>
                  <a:cubicBezTo>
                    <a:pt x="31" y="187"/>
                    <a:pt x="51" y="270"/>
                    <a:pt x="67" y="356"/>
                  </a:cubicBezTo>
                  <a:cubicBezTo>
                    <a:pt x="77" y="396"/>
                    <a:pt x="107" y="413"/>
                    <a:pt x="140" y="413"/>
                  </a:cubicBezTo>
                  <a:cubicBezTo>
                    <a:pt x="187" y="413"/>
                    <a:pt x="237" y="373"/>
                    <a:pt x="224" y="313"/>
                  </a:cubicBezTo>
                  <a:cubicBezTo>
                    <a:pt x="207" y="230"/>
                    <a:pt x="187" y="144"/>
                    <a:pt x="171" y="57"/>
                  </a:cubicBezTo>
                  <a:cubicBezTo>
                    <a:pt x="160" y="17"/>
                    <a:pt x="13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7" name="Google Shape;1902;p87">
              <a:extLst>
                <a:ext uri="{FF2B5EF4-FFF2-40B4-BE49-F238E27FC236}">
                  <a16:creationId xmlns:a16="http://schemas.microsoft.com/office/drawing/2014/main" id="{7C4E7204-DBE9-4FE7-A4C4-6C374E3666D4}"/>
                </a:ext>
              </a:extLst>
            </p:cNvPr>
            <p:cNvSpPr/>
            <p:nvPr/>
          </p:nvSpPr>
          <p:spPr>
            <a:xfrm>
              <a:off x="1232833" y="2947110"/>
              <a:ext cx="10538" cy="16462"/>
            </a:xfrm>
            <a:custGeom>
              <a:avLst/>
              <a:gdLst/>
              <a:ahLst/>
              <a:cxnLst/>
              <a:rect l="l" t="t" r="r" b="b"/>
              <a:pathLst>
                <a:path w="201" h="314" extrusionOk="0">
                  <a:moveTo>
                    <a:pt x="100" y="0"/>
                  </a:moveTo>
                  <a:cubicBezTo>
                    <a:pt x="54" y="0"/>
                    <a:pt x="1" y="40"/>
                    <a:pt x="11" y="100"/>
                  </a:cubicBezTo>
                  <a:cubicBezTo>
                    <a:pt x="20" y="153"/>
                    <a:pt x="28" y="203"/>
                    <a:pt x="34" y="253"/>
                  </a:cubicBezTo>
                  <a:cubicBezTo>
                    <a:pt x="40" y="296"/>
                    <a:pt x="71" y="313"/>
                    <a:pt x="100" y="313"/>
                  </a:cubicBezTo>
                  <a:cubicBezTo>
                    <a:pt x="151" y="313"/>
                    <a:pt x="200" y="273"/>
                    <a:pt x="191" y="213"/>
                  </a:cubicBezTo>
                  <a:cubicBezTo>
                    <a:pt x="183" y="160"/>
                    <a:pt x="174" y="110"/>
                    <a:pt x="167" y="57"/>
                  </a:cubicBezTo>
                  <a:cubicBezTo>
                    <a:pt x="160" y="17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8" name="Google Shape;1903;p87">
              <a:extLst>
                <a:ext uri="{FF2B5EF4-FFF2-40B4-BE49-F238E27FC236}">
                  <a16:creationId xmlns:a16="http://schemas.microsoft.com/office/drawing/2014/main" id="{ECCFDC5A-CF26-424B-999F-BC251554FE22}"/>
                </a:ext>
              </a:extLst>
            </p:cNvPr>
            <p:cNvSpPr/>
            <p:nvPr/>
          </p:nvSpPr>
          <p:spPr>
            <a:xfrm>
              <a:off x="1467493" y="1275183"/>
              <a:ext cx="12635" cy="36332"/>
            </a:xfrm>
            <a:custGeom>
              <a:avLst/>
              <a:gdLst/>
              <a:ahLst/>
              <a:cxnLst/>
              <a:rect l="l" t="t" r="r" b="b"/>
              <a:pathLst>
                <a:path w="241" h="693" extrusionOk="0">
                  <a:moveTo>
                    <a:pt x="77" y="0"/>
                  </a:moveTo>
                  <a:cubicBezTo>
                    <a:pt x="38" y="0"/>
                    <a:pt x="1" y="24"/>
                    <a:pt x="8" y="77"/>
                  </a:cubicBezTo>
                  <a:cubicBezTo>
                    <a:pt x="31" y="257"/>
                    <a:pt x="51" y="437"/>
                    <a:pt x="74" y="616"/>
                  </a:cubicBezTo>
                  <a:cubicBezTo>
                    <a:pt x="81" y="667"/>
                    <a:pt x="125" y="693"/>
                    <a:pt x="165" y="693"/>
                  </a:cubicBezTo>
                  <a:cubicBezTo>
                    <a:pt x="204" y="693"/>
                    <a:pt x="240" y="667"/>
                    <a:pt x="234" y="616"/>
                  </a:cubicBezTo>
                  <a:cubicBezTo>
                    <a:pt x="214" y="437"/>
                    <a:pt x="191" y="257"/>
                    <a:pt x="171" y="77"/>
                  </a:cubicBezTo>
                  <a:cubicBezTo>
                    <a:pt x="165" y="24"/>
                    <a:pt x="121" y="0"/>
                    <a:pt x="77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199" name="Google Shape;1904;p87">
              <a:extLst>
                <a:ext uri="{FF2B5EF4-FFF2-40B4-BE49-F238E27FC236}">
                  <a16:creationId xmlns:a16="http://schemas.microsoft.com/office/drawing/2014/main" id="{17D67390-6E7A-4529-842B-C6F5E27CD844}"/>
                </a:ext>
              </a:extLst>
            </p:cNvPr>
            <p:cNvSpPr/>
            <p:nvPr/>
          </p:nvSpPr>
          <p:spPr>
            <a:xfrm>
              <a:off x="1493182" y="1288447"/>
              <a:ext cx="8598" cy="28468"/>
            </a:xfrm>
            <a:custGeom>
              <a:avLst/>
              <a:gdLst/>
              <a:ahLst/>
              <a:cxnLst/>
              <a:rect l="l" t="t" r="r" b="b"/>
              <a:pathLst>
                <a:path w="164" h="543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463"/>
                  </a:lnTo>
                  <a:cubicBezTo>
                    <a:pt x="0" y="517"/>
                    <a:pt x="40" y="543"/>
                    <a:pt x="80" y="543"/>
                  </a:cubicBezTo>
                  <a:cubicBezTo>
                    <a:pt x="123" y="543"/>
                    <a:pt x="163" y="517"/>
                    <a:pt x="163" y="463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0" name="Google Shape;1905;p87">
              <a:extLst>
                <a:ext uri="{FF2B5EF4-FFF2-40B4-BE49-F238E27FC236}">
                  <a16:creationId xmlns:a16="http://schemas.microsoft.com/office/drawing/2014/main" id="{53A0EA40-91F5-4E04-A86E-41EEB088C6AB}"/>
                </a:ext>
              </a:extLst>
            </p:cNvPr>
            <p:cNvSpPr/>
            <p:nvPr/>
          </p:nvSpPr>
          <p:spPr>
            <a:xfrm>
              <a:off x="1044046" y="1627802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1"/>
                  </a:moveTo>
                  <a:cubicBezTo>
                    <a:pt x="41" y="1"/>
                    <a:pt x="1" y="24"/>
                    <a:pt x="1" y="77"/>
                  </a:cubicBezTo>
                  <a:lnTo>
                    <a:pt x="1" y="334"/>
                  </a:lnTo>
                  <a:cubicBezTo>
                    <a:pt x="1" y="387"/>
                    <a:pt x="41" y="414"/>
                    <a:pt x="81" y="414"/>
                  </a:cubicBezTo>
                  <a:cubicBezTo>
                    <a:pt x="121" y="414"/>
                    <a:pt x="160" y="387"/>
                    <a:pt x="160" y="334"/>
                  </a:cubicBezTo>
                  <a:lnTo>
                    <a:pt x="160" y="77"/>
                  </a:lnTo>
                  <a:cubicBezTo>
                    <a:pt x="160" y="24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1" name="Google Shape;1906;p87">
              <a:extLst>
                <a:ext uri="{FF2B5EF4-FFF2-40B4-BE49-F238E27FC236}">
                  <a16:creationId xmlns:a16="http://schemas.microsoft.com/office/drawing/2014/main" id="{9C01DD87-B72A-4D6A-94A7-232F65E2E558}"/>
                </a:ext>
              </a:extLst>
            </p:cNvPr>
            <p:cNvSpPr/>
            <p:nvPr/>
          </p:nvSpPr>
          <p:spPr>
            <a:xfrm>
              <a:off x="1059407" y="1603581"/>
              <a:ext cx="13159" cy="29674"/>
            </a:xfrm>
            <a:custGeom>
              <a:avLst/>
              <a:gdLst/>
              <a:ahLst/>
              <a:cxnLst/>
              <a:rect l="l" t="t" r="r" b="b"/>
              <a:pathLst>
                <a:path w="251" h="566" extrusionOk="0">
                  <a:moveTo>
                    <a:pt x="101" y="0"/>
                  </a:moveTo>
                  <a:cubicBezTo>
                    <a:pt x="50" y="0"/>
                    <a:pt x="1" y="40"/>
                    <a:pt x="21" y="100"/>
                  </a:cubicBezTo>
                  <a:cubicBezTo>
                    <a:pt x="57" y="226"/>
                    <a:pt x="77" y="357"/>
                    <a:pt x="84" y="489"/>
                  </a:cubicBezTo>
                  <a:cubicBezTo>
                    <a:pt x="87" y="539"/>
                    <a:pt x="130" y="566"/>
                    <a:pt x="170" y="566"/>
                  </a:cubicBezTo>
                  <a:cubicBezTo>
                    <a:pt x="210" y="566"/>
                    <a:pt x="250" y="539"/>
                    <a:pt x="247" y="489"/>
                  </a:cubicBezTo>
                  <a:cubicBezTo>
                    <a:pt x="240" y="343"/>
                    <a:pt x="217" y="197"/>
                    <a:pt x="177" y="57"/>
                  </a:cubicBezTo>
                  <a:cubicBezTo>
                    <a:pt x="164" y="17"/>
                    <a:pt x="133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2" name="Google Shape;1907;p87">
              <a:extLst>
                <a:ext uri="{FF2B5EF4-FFF2-40B4-BE49-F238E27FC236}">
                  <a16:creationId xmlns:a16="http://schemas.microsoft.com/office/drawing/2014/main" id="{54460A89-D639-438C-A3CB-2B507BF9BD48}"/>
                </a:ext>
              </a:extLst>
            </p:cNvPr>
            <p:cNvSpPr/>
            <p:nvPr/>
          </p:nvSpPr>
          <p:spPr>
            <a:xfrm>
              <a:off x="829256" y="1338147"/>
              <a:ext cx="8598" cy="25375"/>
            </a:xfrm>
            <a:custGeom>
              <a:avLst/>
              <a:gdLst/>
              <a:ahLst/>
              <a:cxnLst/>
              <a:rect l="l" t="t" r="r" b="b"/>
              <a:pathLst>
                <a:path w="164" h="484" extrusionOk="0">
                  <a:moveTo>
                    <a:pt x="84" y="1"/>
                  </a:moveTo>
                  <a:cubicBezTo>
                    <a:pt x="41" y="1"/>
                    <a:pt x="1" y="25"/>
                    <a:pt x="1" y="77"/>
                  </a:cubicBezTo>
                  <a:lnTo>
                    <a:pt x="1" y="407"/>
                  </a:lnTo>
                  <a:cubicBezTo>
                    <a:pt x="1" y="460"/>
                    <a:pt x="41" y="484"/>
                    <a:pt x="84" y="484"/>
                  </a:cubicBezTo>
                  <a:cubicBezTo>
                    <a:pt x="124" y="484"/>
                    <a:pt x="164" y="460"/>
                    <a:pt x="164" y="407"/>
                  </a:cubicBezTo>
                  <a:lnTo>
                    <a:pt x="164" y="77"/>
                  </a:lnTo>
                  <a:cubicBezTo>
                    <a:pt x="164" y="25"/>
                    <a:pt x="124" y="1"/>
                    <a:pt x="8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3" name="Google Shape;1908;p87">
              <a:extLst>
                <a:ext uri="{FF2B5EF4-FFF2-40B4-BE49-F238E27FC236}">
                  <a16:creationId xmlns:a16="http://schemas.microsoft.com/office/drawing/2014/main" id="{AFBFD7AB-7381-4725-83CB-DACC8987E311}"/>
                </a:ext>
              </a:extLst>
            </p:cNvPr>
            <p:cNvSpPr/>
            <p:nvPr/>
          </p:nvSpPr>
          <p:spPr>
            <a:xfrm>
              <a:off x="843778" y="1345487"/>
              <a:ext cx="11534" cy="26947"/>
            </a:xfrm>
            <a:custGeom>
              <a:avLst/>
              <a:gdLst/>
              <a:ahLst/>
              <a:cxnLst/>
              <a:rect l="l" t="t" r="r" b="b"/>
              <a:pathLst>
                <a:path w="220" h="514" extrusionOk="0">
                  <a:moveTo>
                    <a:pt x="86" y="1"/>
                  </a:moveTo>
                  <a:cubicBezTo>
                    <a:pt x="53" y="1"/>
                    <a:pt x="27" y="20"/>
                    <a:pt x="20" y="60"/>
                  </a:cubicBezTo>
                  <a:cubicBezTo>
                    <a:pt x="0" y="197"/>
                    <a:pt x="3" y="324"/>
                    <a:pt x="43" y="457"/>
                  </a:cubicBezTo>
                  <a:cubicBezTo>
                    <a:pt x="56" y="497"/>
                    <a:pt x="90" y="513"/>
                    <a:pt x="120" y="513"/>
                  </a:cubicBezTo>
                  <a:cubicBezTo>
                    <a:pt x="170" y="513"/>
                    <a:pt x="220" y="473"/>
                    <a:pt x="200" y="413"/>
                  </a:cubicBezTo>
                  <a:cubicBezTo>
                    <a:pt x="170" y="310"/>
                    <a:pt x="160" y="211"/>
                    <a:pt x="176" y="104"/>
                  </a:cubicBezTo>
                  <a:cubicBezTo>
                    <a:pt x="186" y="44"/>
                    <a:pt x="133" y="1"/>
                    <a:pt x="8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4" name="Google Shape;1909;p87">
              <a:extLst>
                <a:ext uri="{FF2B5EF4-FFF2-40B4-BE49-F238E27FC236}">
                  <a16:creationId xmlns:a16="http://schemas.microsoft.com/office/drawing/2014/main" id="{D5F25244-665D-4758-A690-BB92DB6E8DD2}"/>
                </a:ext>
              </a:extLst>
            </p:cNvPr>
            <p:cNvSpPr/>
            <p:nvPr/>
          </p:nvSpPr>
          <p:spPr>
            <a:xfrm>
              <a:off x="948945" y="1320899"/>
              <a:ext cx="8598" cy="15780"/>
            </a:xfrm>
            <a:custGeom>
              <a:avLst/>
              <a:gdLst/>
              <a:ahLst/>
              <a:cxnLst/>
              <a:rect l="l" t="t" r="r" b="b"/>
              <a:pathLst>
                <a:path w="164" h="301" extrusionOk="0">
                  <a:moveTo>
                    <a:pt x="81" y="1"/>
                  </a:moveTo>
                  <a:cubicBezTo>
                    <a:pt x="41" y="1"/>
                    <a:pt x="1" y="27"/>
                    <a:pt x="1" y="77"/>
                  </a:cubicBezTo>
                  <a:lnTo>
                    <a:pt x="1" y="220"/>
                  </a:lnTo>
                  <a:cubicBezTo>
                    <a:pt x="1" y="274"/>
                    <a:pt x="41" y="300"/>
                    <a:pt x="81" y="300"/>
                  </a:cubicBezTo>
                  <a:cubicBezTo>
                    <a:pt x="121" y="300"/>
                    <a:pt x="164" y="274"/>
                    <a:pt x="164" y="220"/>
                  </a:cubicBezTo>
                  <a:lnTo>
                    <a:pt x="164" y="77"/>
                  </a:ln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5" name="Google Shape;1910;p87">
              <a:extLst>
                <a:ext uri="{FF2B5EF4-FFF2-40B4-BE49-F238E27FC236}">
                  <a16:creationId xmlns:a16="http://schemas.microsoft.com/office/drawing/2014/main" id="{2B21C99C-A697-451B-A0E8-DF0242C3E871}"/>
                </a:ext>
              </a:extLst>
            </p:cNvPr>
            <p:cNvSpPr/>
            <p:nvPr/>
          </p:nvSpPr>
          <p:spPr>
            <a:xfrm>
              <a:off x="963939" y="1328396"/>
              <a:ext cx="8650" cy="20132"/>
            </a:xfrm>
            <a:custGeom>
              <a:avLst/>
              <a:gdLst/>
              <a:ahLst/>
              <a:cxnLst/>
              <a:rect l="l" t="t" r="r" b="b"/>
              <a:pathLst>
                <a:path w="165" h="384" extrusionOk="0">
                  <a:moveTo>
                    <a:pt x="85" y="1"/>
                  </a:moveTo>
                  <a:cubicBezTo>
                    <a:pt x="45" y="1"/>
                    <a:pt x="1" y="27"/>
                    <a:pt x="1" y="77"/>
                  </a:cubicBezTo>
                  <a:lnTo>
                    <a:pt x="1" y="303"/>
                  </a:lnTo>
                  <a:cubicBezTo>
                    <a:pt x="1" y="357"/>
                    <a:pt x="45" y="383"/>
                    <a:pt x="85" y="383"/>
                  </a:cubicBezTo>
                  <a:cubicBezTo>
                    <a:pt x="124" y="383"/>
                    <a:pt x="164" y="357"/>
                    <a:pt x="164" y="303"/>
                  </a:cubicBezTo>
                  <a:lnTo>
                    <a:pt x="164" y="77"/>
                  </a:lnTo>
                  <a:cubicBezTo>
                    <a:pt x="164" y="27"/>
                    <a:pt x="124" y="1"/>
                    <a:pt x="85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6" name="Google Shape;1911;p87">
              <a:extLst>
                <a:ext uri="{FF2B5EF4-FFF2-40B4-BE49-F238E27FC236}">
                  <a16:creationId xmlns:a16="http://schemas.microsoft.com/office/drawing/2014/main" id="{78D3E7D5-01F6-46AF-8E22-881502EB3EC3}"/>
                </a:ext>
              </a:extLst>
            </p:cNvPr>
            <p:cNvSpPr/>
            <p:nvPr/>
          </p:nvSpPr>
          <p:spPr>
            <a:xfrm>
              <a:off x="1123262" y="2048523"/>
              <a:ext cx="101394" cy="41365"/>
            </a:xfrm>
            <a:custGeom>
              <a:avLst/>
              <a:gdLst/>
              <a:ahLst/>
              <a:cxnLst/>
              <a:rect l="l" t="t" r="r" b="b"/>
              <a:pathLst>
                <a:path w="1934" h="789" extrusionOk="0">
                  <a:moveTo>
                    <a:pt x="1934" y="0"/>
                  </a:moveTo>
                  <a:cubicBezTo>
                    <a:pt x="1575" y="34"/>
                    <a:pt x="1242" y="140"/>
                    <a:pt x="916" y="269"/>
                  </a:cubicBezTo>
                  <a:cubicBezTo>
                    <a:pt x="593" y="406"/>
                    <a:pt x="281" y="562"/>
                    <a:pt x="1" y="789"/>
                  </a:cubicBezTo>
                  <a:cubicBezTo>
                    <a:pt x="353" y="719"/>
                    <a:pt x="676" y="599"/>
                    <a:pt x="999" y="469"/>
                  </a:cubicBezTo>
                  <a:cubicBezTo>
                    <a:pt x="1319" y="336"/>
                    <a:pt x="1631" y="197"/>
                    <a:pt x="1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7" name="Google Shape;1912;p87">
              <a:extLst>
                <a:ext uri="{FF2B5EF4-FFF2-40B4-BE49-F238E27FC236}">
                  <a16:creationId xmlns:a16="http://schemas.microsoft.com/office/drawing/2014/main" id="{5BB937B8-87B4-43A5-B410-A2105020C2C9}"/>
                </a:ext>
              </a:extLst>
            </p:cNvPr>
            <p:cNvSpPr/>
            <p:nvPr/>
          </p:nvSpPr>
          <p:spPr>
            <a:xfrm>
              <a:off x="1923602" y="1499358"/>
              <a:ext cx="105483" cy="106846"/>
            </a:xfrm>
            <a:custGeom>
              <a:avLst/>
              <a:gdLst/>
              <a:ahLst/>
              <a:cxnLst/>
              <a:rect l="l" t="t" r="r" b="b"/>
              <a:pathLst>
                <a:path w="2012" h="2038" extrusionOk="0">
                  <a:moveTo>
                    <a:pt x="2011" y="1"/>
                  </a:moveTo>
                  <a:lnTo>
                    <a:pt x="1" y="724"/>
                  </a:lnTo>
                  <a:cubicBezTo>
                    <a:pt x="151" y="1226"/>
                    <a:pt x="523" y="1898"/>
                    <a:pt x="1469" y="2038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8" name="Google Shape;1913;p87">
              <a:extLst>
                <a:ext uri="{FF2B5EF4-FFF2-40B4-BE49-F238E27FC236}">
                  <a16:creationId xmlns:a16="http://schemas.microsoft.com/office/drawing/2014/main" id="{F4A2814C-1407-4D54-8555-01E2BE222CDA}"/>
                </a:ext>
              </a:extLst>
            </p:cNvPr>
            <p:cNvSpPr/>
            <p:nvPr/>
          </p:nvSpPr>
          <p:spPr>
            <a:xfrm rot="-544738">
              <a:off x="1222780" y="1443410"/>
              <a:ext cx="58177" cy="68652"/>
            </a:xfrm>
            <a:custGeom>
              <a:avLst/>
              <a:gdLst/>
              <a:ahLst/>
              <a:cxnLst/>
              <a:rect l="l" t="t" r="r" b="b"/>
              <a:pathLst>
                <a:path w="2327" h="2746" extrusionOk="0">
                  <a:moveTo>
                    <a:pt x="229" y="1"/>
                  </a:moveTo>
                  <a:cubicBezTo>
                    <a:pt x="73" y="480"/>
                    <a:pt x="1" y="983"/>
                    <a:pt x="35" y="1503"/>
                  </a:cubicBezTo>
                  <a:cubicBezTo>
                    <a:pt x="52" y="1762"/>
                    <a:pt x="103" y="2027"/>
                    <a:pt x="250" y="2295"/>
                  </a:cubicBezTo>
                  <a:cubicBezTo>
                    <a:pt x="321" y="2425"/>
                    <a:pt x="433" y="2557"/>
                    <a:pt x="589" y="2642"/>
                  </a:cubicBezTo>
                  <a:cubicBezTo>
                    <a:pt x="714" y="2715"/>
                    <a:pt x="856" y="2746"/>
                    <a:pt x="993" y="2746"/>
                  </a:cubicBezTo>
                  <a:cubicBezTo>
                    <a:pt x="1024" y="2746"/>
                    <a:pt x="1055" y="2744"/>
                    <a:pt x="1086" y="2741"/>
                  </a:cubicBezTo>
                  <a:cubicBezTo>
                    <a:pt x="1252" y="2727"/>
                    <a:pt x="1412" y="2659"/>
                    <a:pt x="1541" y="2568"/>
                  </a:cubicBezTo>
                  <a:cubicBezTo>
                    <a:pt x="1670" y="2473"/>
                    <a:pt x="1769" y="2360"/>
                    <a:pt x="1850" y="2245"/>
                  </a:cubicBezTo>
                  <a:cubicBezTo>
                    <a:pt x="2000" y="2007"/>
                    <a:pt x="2102" y="1759"/>
                    <a:pt x="2163" y="1511"/>
                  </a:cubicBezTo>
                  <a:cubicBezTo>
                    <a:pt x="2293" y="1010"/>
                    <a:pt x="2326" y="500"/>
                    <a:pt x="2269" y="1"/>
                  </a:cubicBezTo>
                  <a:lnTo>
                    <a:pt x="2269" y="1"/>
                  </a:lnTo>
                  <a:cubicBezTo>
                    <a:pt x="2122" y="480"/>
                    <a:pt x="1983" y="949"/>
                    <a:pt x="1800" y="1385"/>
                  </a:cubicBezTo>
                  <a:cubicBezTo>
                    <a:pt x="1704" y="1599"/>
                    <a:pt x="1602" y="1806"/>
                    <a:pt x="1469" y="1969"/>
                  </a:cubicBezTo>
                  <a:cubicBezTo>
                    <a:pt x="1341" y="2132"/>
                    <a:pt x="1191" y="2242"/>
                    <a:pt x="1038" y="2251"/>
                  </a:cubicBezTo>
                  <a:cubicBezTo>
                    <a:pt x="1020" y="2253"/>
                    <a:pt x="1002" y="2254"/>
                    <a:pt x="986" y="2254"/>
                  </a:cubicBezTo>
                  <a:cubicBezTo>
                    <a:pt x="846" y="2254"/>
                    <a:pt x="743" y="2190"/>
                    <a:pt x="644" y="2051"/>
                  </a:cubicBezTo>
                  <a:cubicBezTo>
                    <a:pt x="531" y="1895"/>
                    <a:pt x="470" y="1670"/>
                    <a:pt x="413" y="1446"/>
                  </a:cubicBezTo>
                  <a:cubicBezTo>
                    <a:pt x="314" y="990"/>
                    <a:pt x="273" y="500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  <p:sp>
          <p:nvSpPr>
            <p:cNvPr id="209" name="Google Shape;1914;p87">
              <a:extLst>
                <a:ext uri="{FF2B5EF4-FFF2-40B4-BE49-F238E27FC236}">
                  <a16:creationId xmlns:a16="http://schemas.microsoft.com/office/drawing/2014/main" id="{68A07F3A-15F9-45CF-8A78-D963D1EF3F4F}"/>
                </a:ext>
              </a:extLst>
            </p:cNvPr>
            <p:cNvSpPr/>
            <p:nvPr/>
          </p:nvSpPr>
          <p:spPr>
            <a:xfrm rot="-544738">
              <a:off x="1448521" y="1405944"/>
              <a:ext cx="76377" cy="79252"/>
            </a:xfrm>
            <a:custGeom>
              <a:avLst/>
              <a:gdLst/>
              <a:ahLst/>
              <a:cxnLst/>
              <a:rect l="l" t="t" r="r" b="b"/>
              <a:pathLst>
                <a:path w="3055" h="3170" extrusionOk="0">
                  <a:moveTo>
                    <a:pt x="2309" y="1"/>
                  </a:moveTo>
                  <a:lnTo>
                    <a:pt x="2309" y="1"/>
                  </a:lnTo>
                  <a:cubicBezTo>
                    <a:pt x="2466" y="582"/>
                    <a:pt x="2612" y="1167"/>
                    <a:pt x="2626" y="1728"/>
                  </a:cubicBezTo>
                  <a:cubicBezTo>
                    <a:pt x="2626" y="2000"/>
                    <a:pt x="2588" y="2275"/>
                    <a:pt x="2456" y="2438"/>
                  </a:cubicBezTo>
                  <a:cubicBezTo>
                    <a:pt x="2337" y="2601"/>
                    <a:pt x="2116" y="2677"/>
                    <a:pt x="1860" y="2677"/>
                  </a:cubicBezTo>
                  <a:lnTo>
                    <a:pt x="1819" y="2677"/>
                  </a:lnTo>
                  <a:cubicBezTo>
                    <a:pt x="1575" y="2677"/>
                    <a:pt x="1344" y="2615"/>
                    <a:pt x="1143" y="2490"/>
                  </a:cubicBezTo>
                  <a:cubicBezTo>
                    <a:pt x="929" y="2364"/>
                    <a:pt x="769" y="2140"/>
                    <a:pt x="627" y="1905"/>
                  </a:cubicBezTo>
                  <a:cubicBezTo>
                    <a:pt x="355" y="1422"/>
                    <a:pt x="205" y="841"/>
                    <a:pt x="90" y="249"/>
                  </a:cubicBezTo>
                  <a:lnTo>
                    <a:pt x="90" y="249"/>
                  </a:lnTo>
                  <a:cubicBezTo>
                    <a:pt x="1" y="847"/>
                    <a:pt x="38" y="1480"/>
                    <a:pt x="283" y="2074"/>
                  </a:cubicBezTo>
                  <a:cubicBezTo>
                    <a:pt x="405" y="2371"/>
                    <a:pt x="592" y="2663"/>
                    <a:pt x="878" y="2870"/>
                  </a:cubicBezTo>
                  <a:cubicBezTo>
                    <a:pt x="1163" y="3078"/>
                    <a:pt x="1521" y="3169"/>
                    <a:pt x="1860" y="3169"/>
                  </a:cubicBezTo>
                  <a:lnTo>
                    <a:pt x="1864" y="3169"/>
                  </a:lnTo>
                  <a:cubicBezTo>
                    <a:pt x="2034" y="3163"/>
                    <a:pt x="2211" y="3142"/>
                    <a:pt x="2384" y="3067"/>
                  </a:cubicBezTo>
                  <a:cubicBezTo>
                    <a:pt x="2561" y="2996"/>
                    <a:pt x="2728" y="2870"/>
                    <a:pt x="2836" y="2707"/>
                  </a:cubicBezTo>
                  <a:cubicBezTo>
                    <a:pt x="3047" y="2374"/>
                    <a:pt x="3054" y="2010"/>
                    <a:pt x="3010" y="1697"/>
                  </a:cubicBezTo>
                  <a:cubicBezTo>
                    <a:pt x="2914" y="1062"/>
                    <a:pt x="2649" y="504"/>
                    <a:pt x="2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55">
                <a:defRPr/>
              </a:pPr>
              <a:endParaRPr sz="1800"/>
            </a:p>
          </p:txBody>
        </p:sp>
      </p:grpSp>
      <p:pic>
        <p:nvPicPr>
          <p:cNvPr id="210" name="Picture 2" descr="Logo Vinschool – TEDxHano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14" y="183751"/>
            <a:ext cx="856781" cy="67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40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E57426-80EA-AE49-8F6F-12FE87A2C9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28" b="95129" l="3385" r="96308">
                        <a14:foregroundMark x1="37231" y1="34670" x2="37231" y2="34670"/>
                        <a14:foregroundMark x1="6442" y1="35483" x2="9077" y2="52149"/>
                        <a14:foregroundMark x1="9077" y1="52149" x2="4917" y2="62680"/>
                        <a14:foregroundMark x1="5172" y1="71896" x2="7538" y2="88825"/>
                        <a14:foregroundMark x1="7538" y1="88825" x2="14545" y2="87366"/>
                        <a14:foregroundMark x1="30191" y1="91635" x2="30308" y2="91691"/>
                        <a14:foregroundMark x1="30308" y1="91691" x2="34105" y2="90180"/>
                        <a14:foregroundMark x1="77540" y1="89394" x2="85468" y2="85648"/>
                        <a14:foregroundMark x1="90920" y1="87667" x2="97077" y2="93123"/>
                        <a14:foregroundMark x1="97077" y1="93123" x2="92615" y2="39685"/>
                        <a14:foregroundMark x1="92615" y1="39685" x2="89385" y2="27937"/>
                        <a14:foregroundMark x1="89385" y1="27937" x2="45175" y2="24535"/>
                        <a14:foregroundMark x1="22938" y1="24963" x2="8308" y2="26791"/>
                        <a14:foregroundMark x1="8308" y1="26791" x2="6372" y2="30918"/>
                        <a14:foregroundMark x1="5156" y1="92569" x2="7538" y2="94699"/>
                        <a14:foregroundMark x1="12769" y1="79513" x2="52923" y2="55874"/>
                        <a14:foregroundMark x1="52923" y1="55874" x2="70615" y2="26504"/>
                        <a14:foregroundMark x1="70615" y1="26504" x2="81692" y2="31805"/>
                        <a14:foregroundMark x1="81692" y1="31805" x2="81538" y2="32808"/>
                        <a14:foregroundMark x1="91538" y1="46991" x2="96308" y2="91404"/>
                        <a14:foregroundMark x1="55385" y1="83524" x2="62769" y2="83238"/>
                        <a14:foregroundMark x1="81077" y1="95129" x2="82308" y2="95129"/>
                        <a14:foregroundMark x1="22000" y1="26648" x2="26308" y2="26791"/>
                        <a14:foregroundMark x1="51846" y1="25215" x2="41077" y2="24928"/>
                        <a14:foregroundMark x1="41077" y1="24928" x2="27538" y2="26074"/>
                        <a14:foregroundMark x1="85538" y1="79083" x2="64923" y2="79226"/>
                        <a14:backgroundMark x1="1385" y1="29513" x2="3077" y2="90831"/>
                        <a14:backgroundMark x1="17846" y1="89255" x2="24000" y2="84957"/>
                        <a14:backgroundMark x1="16462" y1="85673" x2="18923" y2="88968"/>
                        <a14:backgroundMark x1="23231" y1="87106" x2="26000" y2="90831"/>
                        <a14:backgroundMark x1="26769" y1="91117" x2="26769" y2="91117"/>
                        <a14:backgroundMark x1="26308" y1="90115" x2="26769" y2="92264"/>
                        <a14:backgroundMark x1="2615" y1="91547" x2="2923" y2="92980"/>
                        <a14:backgroundMark x1="2923" y1="91404" x2="2923" y2="91404"/>
                        <a14:backgroundMark x1="2308" y1="90115" x2="3077" y2="92264"/>
                        <a14:backgroundMark x1="36000" y1="87106" x2="55293" y2="83663"/>
                        <a14:backgroundMark x1="36308" y1="88539" x2="37231" y2="91404"/>
                        <a14:backgroundMark x1="59231" y1="85673" x2="74769" y2="89685"/>
                        <a14:backgroundMark x1="58607" y1="85417" x2="60154" y2="87966"/>
                        <a14:backgroundMark x1="74923" y1="88968" x2="74923" y2="91977"/>
                        <a14:backgroundMark x1="87692" y1="86390" x2="88769" y2="93266"/>
                        <a14:backgroundMark x1="88000" y1="84670" x2="88462" y2="89398"/>
                        <a14:backgroundMark x1="95846" y1="93410" x2="95846" y2="93410"/>
                        <a14:backgroundMark x1="3692" y1="26791" x2="3846" y2="36819"/>
                      </a14:backgroundRemoval>
                    </a14:imgEffect>
                  </a14:imgLayer>
                </a14:imgProps>
              </a:ext>
            </a:extLst>
          </a:blip>
          <a:srcRect t="23990"/>
          <a:stretch/>
        </p:blipFill>
        <p:spPr>
          <a:xfrm flipH="1">
            <a:off x="1028701" y="685800"/>
            <a:ext cx="5332819" cy="456610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32B2755-0FB8-AE47-92EE-AACF355F609F}"/>
              </a:ext>
            </a:extLst>
          </p:cNvPr>
          <p:cNvSpPr txBox="1"/>
          <p:nvPr/>
        </p:nvSpPr>
        <p:spPr>
          <a:xfrm>
            <a:off x="1654056" y="1092800"/>
            <a:ext cx="44085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55">
              <a:defRPr/>
            </a:pPr>
            <a:r>
              <a:rPr lang="en-US" sz="4000" b="1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Đánh</a:t>
            </a:r>
            <a:r>
              <a:rPr lang="en-US" sz="40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giá mục tiêu</a:t>
            </a:r>
            <a:endParaRPr lang="en-US" sz="4000" b="1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971094-955D-DF48-BDFF-1D88C4016CA2}"/>
              </a:ext>
            </a:extLst>
          </p:cNvPr>
          <p:cNvGrpSpPr/>
          <p:nvPr/>
        </p:nvGrpSpPr>
        <p:grpSpPr>
          <a:xfrm>
            <a:off x="2626525" y="2015802"/>
            <a:ext cx="2373432" cy="742847"/>
            <a:chOff x="5084083" y="921200"/>
            <a:chExt cx="2373432" cy="742847"/>
          </a:xfrm>
        </p:grpSpPr>
        <p:pic>
          <p:nvPicPr>
            <p:cNvPr id="33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9CBF728A-69E6-EE4F-BC1B-8BC842C972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084083" y="921200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1B0A18AD-046F-4B4E-8848-75A863F6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65599C60-74D6-A149-A284-B40834D61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3B0525-9068-4023-8EA3-5B9D91137544}"/>
              </a:ext>
            </a:extLst>
          </p:cNvPr>
          <p:cNvGrpSpPr/>
          <p:nvPr/>
        </p:nvGrpSpPr>
        <p:grpSpPr>
          <a:xfrm>
            <a:off x="3365483" y="3106342"/>
            <a:ext cx="879479" cy="868505"/>
            <a:chOff x="6007217" y="2431256"/>
            <a:chExt cx="975867" cy="96369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94490CE-F3D9-45BB-AEF7-B81AA5153C8F}"/>
                </a:ext>
              </a:extLst>
            </p:cNvPr>
            <p:cNvSpPr/>
            <p:nvPr/>
          </p:nvSpPr>
          <p:spPr>
            <a:xfrm>
              <a:off x="6007217" y="2431256"/>
              <a:ext cx="975867" cy="96369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>
                <a:defRPr/>
              </a:pPr>
              <a:endParaRPr lang="en-VN" sz="760" dirty="0">
                <a:solidFill>
                  <a:prstClr val="white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21" name="Picture 2" descr="Comment Png Icon Transparent Images – Free PNG Images Vector, PSD, Clipart,  Templates">
              <a:extLst>
                <a:ext uri="{FF2B5EF4-FFF2-40B4-BE49-F238E27FC236}">
                  <a16:creationId xmlns:a16="http://schemas.microsoft.com/office/drawing/2014/main" id="{8D0C9BCE-E33A-4BEE-8E25-D27B6D5CB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27186" y="2544336"/>
              <a:ext cx="753726" cy="753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539A74A-BDC6-4720-A3FF-F9B20765F1D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06" y="2015802"/>
            <a:ext cx="1819791" cy="30209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6B16D9D-093B-46EF-917D-EE97C8B13C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236" y="3916009"/>
            <a:ext cx="1000066" cy="9429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79106-A8E0-489B-A12E-6A5D1144A92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965" y="2982336"/>
            <a:ext cx="1558897" cy="125803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44EF60-8380-4900-A0C4-80413D62BB7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95" b="13916"/>
          <a:stretch/>
        </p:blipFill>
        <p:spPr>
          <a:xfrm rot="3444036">
            <a:off x="5712703" y="2926582"/>
            <a:ext cx="3108743" cy="1728884"/>
          </a:xfrm>
          <a:prstGeom prst="rect">
            <a:avLst/>
          </a:prstGeom>
        </p:spPr>
      </p:pic>
      <p:pic>
        <p:nvPicPr>
          <p:cNvPr id="18" name="Picture 2" descr="Logo Vinschool – TEDxHanoi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4" y="140621"/>
            <a:ext cx="856781" cy="67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44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random/>
      </p:transition>
    </mc:Choice>
    <mc:Fallback xmlns="">
      <p:transition spd="slow" advClick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E5207-1465-2008-D70E-5DCC6259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86" y="0"/>
            <a:ext cx="7266215" cy="857250"/>
          </a:xfrm>
        </p:spPr>
        <p:txBody>
          <a:bodyPr>
            <a:norm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QUAN SÁT VÀ TRẢ LỜI</a:t>
            </a:r>
          </a:p>
        </p:txBody>
      </p:sp>
      <p:pic>
        <p:nvPicPr>
          <p:cNvPr id="4" name="chrome_3q1RQsUqRM">
            <a:hlinkClick r:id="" action="ppaction://media"/>
            <a:extLst>
              <a:ext uri="{FF2B5EF4-FFF2-40B4-BE49-F238E27FC236}">
                <a16:creationId xmlns:a16="http://schemas.microsoft.com/office/drawing/2014/main" id="{249016FD-AD65-C4CD-FC6E-9EB7111E27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65760" y="829750"/>
            <a:ext cx="3810000" cy="2159000"/>
          </a:xfrm>
          <a:prstGeom prst="rect">
            <a:avLst/>
          </a:prstGeom>
        </p:spPr>
      </p:pic>
      <p:pic>
        <p:nvPicPr>
          <p:cNvPr id="5" name="chrome_awB487eIbP">
            <a:hlinkClick r:id="" action="ppaction://media"/>
            <a:extLst>
              <a:ext uri="{FF2B5EF4-FFF2-40B4-BE49-F238E27FC236}">
                <a16:creationId xmlns:a16="http://schemas.microsoft.com/office/drawing/2014/main" id="{3ABE479E-C7EF-5674-7B39-950AA9134CC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01184" y="797371"/>
            <a:ext cx="3877056" cy="2191379"/>
          </a:xfrm>
          <a:prstGeom prst="rect">
            <a:avLst/>
          </a:prstGeom>
        </p:spPr>
      </p:pic>
      <p:pic>
        <p:nvPicPr>
          <p:cNvPr id="6" name="chrome_VRPwV1tXim">
            <a:hlinkClick r:id="" action="ppaction://media"/>
            <a:extLst>
              <a:ext uri="{FF2B5EF4-FFF2-40B4-BE49-F238E27FC236}">
                <a16:creationId xmlns:a16="http://schemas.microsoft.com/office/drawing/2014/main" id="{6AB05ECA-7D99-BBE2-352D-329ECC19B9F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767584" y="2997200"/>
            <a:ext cx="38100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1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13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5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04"/>
          <p:cNvSpPr txBox="1">
            <a:spLocks noGrp="1"/>
          </p:cNvSpPr>
          <p:nvPr>
            <p:ph type="ctrTitle"/>
          </p:nvPr>
        </p:nvSpPr>
        <p:spPr>
          <a:xfrm>
            <a:off x="467442" y="1662682"/>
            <a:ext cx="8209114" cy="1624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mbria" panose="02040503050406030204" pitchFamily="18" charset="0"/>
                <a:ea typeface="Cambria" panose="02040503050406030204" pitchFamily="18" charset="0"/>
              </a:rPr>
              <a:t>Tuần 30</a:t>
            </a:r>
            <a:br>
              <a:rPr lang="en" sz="320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THỰC HÀNH TỔNG HỢP</a:t>
            </a:r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6" name="Picture 2" descr="Logo Vinschool – TEDxHano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610" y="163453"/>
            <a:ext cx="856781" cy="67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10641" y="951640"/>
            <a:ext cx="3322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rgbClr val="323C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MÔN CNTT KHỐI 2</a:t>
            </a:r>
            <a:endParaRPr lang="en-US" sz="2000" dirty="0">
              <a:solidFill>
                <a:srgbClr val="323C5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8" name="Picture 4" descr="Tynker: Creating Coding Opportunities for K-12 Learn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49" y="3147890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519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06"/>
          <p:cNvSpPr txBox="1">
            <a:spLocks noGrp="1"/>
          </p:cNvSpPr>
          <p:nvPr>
            <p:ph type="title" idx="2"/>
          </p:nvPr>
        </p:nvSpPr>
        <p:spPr>
          <a:xfrm>
            <a:off x="731520" y="2114550"/>
            <a:ext cx="356616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T</a:t>
            </a:r>
            <a:r>
              <a:rPr lang="en" sz="2800">
                <a:latin typeface="Cambria" panose="02040503050406030204" pitchFamily="18" charset="0"/>
                <a:ea typeface="Cambria" panose="02040503050406030204" pitchFamily="18" charset="0"/>
              </a:rPr>
              <a:t>rình bày được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92" name="Google Shape;1492;p106"/>
          <p:cNvSpPr txBox="1">
            <a:spLocks noGrp="1"/>
          </p:cNvSpPr>
          <p:nvPr>
            <p:ph type="title" idx="3"/>
          </p:nvPr>
        </p:nvSpPr>
        <p:spPr>
          <a:xfrm>
            <a:off x="4846320" y="2114550"/>
            <a:ext cx="356616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>
                <a:latin typeface="Cambria" panose="02040503050406030204" pitchFamily="18" charset="0"/>
                <a:ea typeface="Cambria" panose="02040503050406030204" pitchFamily="18" charset="0"/>
              </a:rPr>
              <a:t>Thực hành được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93" name="Google Shape;1493;p106"/>
          <p:cNvSpPr txBox="1">
            <a:spLocks noGrp="1"/>
          </p:cNvSpPr>
          <p:nvPr>
            <p:ph type="subTitle" idx="4"/>
          </p:nvPr>
        </p:nvSpPr>
        <p:spPr>
          <a:xfrm>
            <a:off x="5031881" y="2867689"/>
            <a:ext cx="3169637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việc kết hợp một số khối lệnh đã học để lập trình dự án “AN TOÀN CHO TRẺ”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02" name="Google Shape;1502;p106"/>
          <p:cNvSpPr txBox="1">
            <a:spLocks noGrp="1"/>
          </p:cNvSpPr>
          <p:nvPr>
            <p:ph type="title" idx="2"/>
          </p:nvPr>
        </p:nvSpPr>
        <p:spPr>
          <a:xfrm>
            <a:off x="2192525" y="1855846"/>
            <a:ext cx="616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mbria" panose="02040503050406030204" pitchFamily="18" charset="0"/>
                <a:ea typeface="Cambria" panose="02040503050406030204" pitchFamily="18" charset="0"/>
              </a:rPr>
              <a:t>01</a:t>
            </a:r>
            <a:endParaRPr sz="28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03" name="Google Shape;1503;p106"/>
          <p:cNvSpPr txBox="1">
            <a:spLocks noGrp="1"/>
          </p:cNvSpPr>
          <p:nvPr>
            <p:ph type="title" idx="2"/>
          </p:nvPr>
        </p:nvSpPr>
        <p:spPr>
          <a:xfrm>
            <a:off x="6308300" y="1855846"/>
            <a:ext cx="616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mbria" panose="02040503050406030204" pitchFamily="18" charset="0"/>
                <a:ea typeface="Cambria" panose="02040503050406030204" pitchFamily="18" charset="0"/>
              </a:rPr>
              <a:t>02</a:t>
            </a:r>
            <a:endParaRPr sz="2800" b="1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09" name="Google Shape;1509;p106"/>
          <p:cNvSpPr/>
          <p:nvPr/>
        </p:nvSpPr>
        <p:spPr>
          <a:xfrm>
            <a:off x="6275150" y="1714246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6F857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13" name="Google Shape;1513;p106"/>
          <p:cNvSpPr/>
          <p:nvPr/>
        </p:nvSpPr>
        <p:spPr>
          <a:xfrm>
            <a:off x="2159375" y="1714246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6F857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Google Shape;1484;p105"/>
          <p:cNvSpPr txBox="1">
            <a:spLocks/>
          </p:cNvSpPr>
          <p:nvPr/>
        </p:nvSpPr>
        <p:spPr>
          <a:xfrm>
            <a:off x="713250" y="474425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MỤC TIÊU BÀI HỌC</a:t>
            </a:r>
          </a:p>
        </p:txBody>
      </p:sp>
      <p:sp>
        <p:nvSpPr>
          <p:cNvPr id="31" name="Subtitle 30"/>
          <p:cNvSpPr>
            <a:spLocks noGrp="1"/>
          </p:cNvSpPr>
          <p:nvPr>
            <p:ph type="subTitle" idx="1"/>
          </p:nvPr>
        </p:nvSpPr>
        <p:spPr>
          <a:xfrm>
            <a:off x="1039645" y="2883267"/>
            <a:ext cx="2922560" cy="1005840"/>
          </a:xfrm>
        </p:spPr>
        <p:txBody>
          <a:bodyPr/>
          <a:lstStyle/>
          <a:p>
            <a:pPr marL="0" indent="0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màu sắc, ý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nghĩa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err="1"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 các nhóm lệnh:</a:t>
            </a:r>
          </a:p>
          <a:p>
            <a:pPr marL="0" indent="0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Looks, Animation, Motion, Pen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2" descr="Logo Vinschool – TEDxHano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64" y="5968"/>
            <a:ext cx="856781" cy="67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7830" y="486430"/>
            <a:ext cx="7210328" cy="500063"/>
          </a:xfrm>
        </p:spPr>
        <p:txBody>
          <a:bodyPr>
            <a:noAutofit/>
          </a:bodyPr>
          <a:lstStyle/>
          <a:p>
            <a:pPr algn="l"/>
            <a:r>
              <a:rPr lang="en-US" sz="270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THẢO LUẬN NHÓM</a:t>
            </a:r>
            <a:endParaRPr lang="en-US" sz="2700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6796C-9A8D-42D8-ACD5-1598AE7F4D31}"/>
              </a:ext>
            </a:extLst>
          </p:cNvPr>
          <p:cNvSpPr/>
          <p:nvPr/>
        </p:nvSpPr>
        <p:spPr>
          <a:xfrm>
            <a:off x="1614252" y="542220"/>
            <a:ext cx="36236" cy="342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vi-VN" sz="1800" kern="120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4" name="Google Shape;361;p37">
            <a:extLst>
              <a:ext uri="{FF2B5EF4-FFF2-40B4-BE49-F238E27FC236}">
                <a16:creationId xmlns:a16="http://schemas.microsoft.com/office/drawing/2014/main" id="{E951D6FA-794F-D7F9-C22C-5C5751B05B9B}"/>
              </a:ext>
            </a:extLst>
          </p:cNvPr>
          <p:cNvGrpSpPr/>
          <p:nvPr/>
        </p:nvGrpSpPr>
        <p:grpSpPr>
          <a:xfrm flipH="1">
            <a:off x="758713" y="-36602"/>
            <a:ext cx="799697" cy="1157644"/>
            <a:chOff x="-2314175" y="910675"/>
            <a:chExt cx="2012875" cy="1733025"/>
          </a:xfrm>
        </p:grpSpPr>
        <p:sp>
          <p:nvSpPr>
            <p:cNvPr id="7" name="Google Shape;362;p37">
              <a:extLst>
                <a:ext uri="{FF2B5EF4-FFF2-40B4-BE49-F238E27FC236}">
                  <a16:creationId xmlns:a16="http://schemas.microsoft.com/office/drawing/2014/main" id="{62846579-8A5C-A23E-84F1-CFA7E3BAB653}"/>
                </a:ext>
              </a:extLst>
            </p:cNvPr>
            <p:cNvSpPr/>
            <p:nvPr/>
          </p:nvSpPr>
          <p:spPr>
            <a:xfrm>
              <a:off x="-2265025" y="2299475"/>
              <a:ext cx="747525" cy="219200"/>
            </a:xfrm>
            <a:custGeom>
              <a:avLst/>
              <a:gdLst/>
              <a:ahLst/>
              <a:cxnLst/>
              <a:rect l="l" t="t" r="r" b="b"/>
              <a:pathLst>
                <a:path w="29901" h="8768" extrusionOk="0">
                  <a:moveTo>
                    <a:pt x="2700" y="7847"/>
                  </a:moveTo>
                  <a:cubicBezTo>
                    <a:pt x="3098" y="7763"/>
                    <a:pt x="3453" y="7638"/>
                    <a:pt x="3830" y="7533"/>
                  </a:cubicBezTo>
                  <a:cubicBezTo>
                    <a:pt x="4834" y="7219"/>
                    <a:pt x="5839" y="6926"/>
                    <a:pt x="6885" y="6780"/>
                  </a:cubicBezTo>
                  <a:cubicBezTo>
                    <a:pt x="7533" y="6675"/>
                    <a:pt x="8182" y="6529"/>
                    <a:pt x="8852" y="6466"/>
                  </a:cubicBezTo>
                  <a:cubicBezTo>
                    <a:pt x="9898" y="6298"/>
                    <a:pt x="10944" y="6173"/>
                    <a:pt x="11990" y="6173"/>
                  </a:cubicBezTo>
                  <a:cubicBezTo>
                    <a:pt x="13831" y="6194"/>
                    <a:pt x="15715" y="6194"/>
                    <a:pt x="17577" y="6173"/>
                  </a:cubicBezTo>
                  <a:cubicBezTo>
                    <a:pt x="18560" y="6173"/>
                    <a:pt x="19564" y="6215"/>
                    <a:pt x="20527" y="6403"/>
                  </a:cubicBezTo>
                  <a:cubicBezTo>
                    <a:pt x="20757" y="6466"/>
                    <a:pt x="21008" y="6508"/>
                    <a:pt x="21238" y="6529"/>
                  </a:cubicBezTo>
                  <a:cubicBezTo>
                    <a:pt x="24021" y="6989"/>
                    <a:pt x="26762" y="7449"/>
                    <a:pt x="29440" y="8307"/>
                  </a:cubicBezTo>
                  <a:cubicBezTo>
                    <a:pt x="29587" y="8370"/>
                    <a:pt x="29733" y="8349"/>
                    <a:pt x="29901" y="8349"/>
                  </a:cubicBezTo>
                  <a:cubicBezTo>
                    <a:pt x="29399" y="7052"/>
                    <a:pt x="29064" y="5775"/>
                    <a:pt x="27767" y="5064"/>
                  </a:cubicBezTo>
                  <a:cubicBezTo>
                    <a:pt x="27495" y="5357"/>
                    <a:pt x="27118" y="5462"/>
                    <a:pt x="26679" y="5462"/>
                  </a:cubicBezTo>
                  <a:cubicBezTo>
                    <a:pt x="26386" y="5148"/>
                    <a:pt x="26155" y="4813"/>
                    <a:pt x="25842" y="4583"/>
                  </a:cubicBezTo>
                  <a:cubicBezTo>
                    <a:pt x="25465" y="4269"/>
                    <a:pt x="25088" y="3997"/>
                    <a:pt x="24837" y="3578"/>
                  </a:cubicBezTo>
                  <a:cubicBezTo>
                    <a:pt x="24712" y="3348"/>
                    <a:pt x="24461" y="3244"/>
                    <a:pt x="24189" y="3139"/>
                  </a:cubicBezTo>
                  <a:cubicBezTo>
                    <a:pt x="23833" y="3013"/>
                    <a:pt x="23477" y="2846"/>
                    <a:pt x="23205" y="2532"/>
                  </a:cubicBezTo>
                  <a:cubicBezTo>
                    <a:pt x="23017" y="2344"/>
                    <a:pt x="22745" y="2239"/>
                    <a:pt x="22515" y="2093"/>
                  </a:cubicBezTo>
                  <a:cubicBezTo>
                    <a:pt x="22305" y="1967"/>
                    <a:pt x="22075" y="1884"/>
                    <a:pt x="21887" y="1716"/>
                  </a:cubicBezTo>
                  <a:cubicBezTo>
                    <a:pt x="21531" y="1360"/>
                    <a:pt x="21113" y="1235"/>
                    <a:pt x="20611" y="1088"/>
                  </a:cubicBezTo>
                  <a:cubicBezTo>
                    <a:pt x="19481" y="816"/>
                    <a:pt x="18309" y="565"/>
                    <a:pt x="17242" y="105"/>
                  </a:cubicBezTo>
                  <a:cubicBezTo>
                    <a:pt x="17012" y="0"/>
                    <a:pt x="16719" y="0"/>
                    <a:pt x="16447" y="0"/>
                  </a:cubicBezTo>
                  <a:lnTo>
                    <a:pt x="11300" y="0"/>
                  </a:lnTo>
                  <a:cubicBezTo>
                    <a:pt x="11049" y="0"/>
                    <a:pt x="10756" y="21"/>
                    <a:pt x="10484" y="42"/>
                  </a:cubicBezTo>
                  <a:cubicBezTo>
                    <a:pt x="9479" y="210"/>
                    <a:pt x="8475" y="419"/>
                    <a:pt x="7450" y="565"/>
                  </a:cubicBezTo>
                  <a:cubicBezTo>
                    <a:pt x="6048" y="754"/>
                    <a:pt x="4751" y="1360"/>
                    <a:pt x="3432" y="1884"/>
                  </a:cubicBezTo>
                  <a:cubicBezTo>
                    <a:pt x="3265" y="2595"/>
                    <a:pt x="3014" y="3223"/>
                    <a:pt x="2575" y="3767"/>
                  </a:cubicBezTo>
                  <a:cubicBezTo>
                    <a:pt x="1884" y="4604"/>
                    <a:pt x="1424" y="5587"/>
                    <a:pt x="838" y="6508"/>
                  </a:cubicBezTo>
                  <a:cubicBezTo>
                    <a:pt x="419" y="7198"/>
                    <a:pt x="231" y="7930"/>
                    <a:pt x="1" y="8767"/>
                  </a:cubicBezTo>
                  <a:cubicBezTo>
                    <a:pt x="273" y="8684"/>
                    <a:pt x="503" y="8684"/>
                    <a:pt x="650" y="8579"/>
                  </a:cubicBezTo>
                  <a:cubicBezTo>
                    <a:pt x="1319" y="8161"/>
                    <a:pt x="1989" y="7993"/>
                    <a:pt x="2700" y="78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3;p37">
              <a:extLst>
                <a:ext uri="{FF2B5EF4-FFF2-40B4-BE49-F238E27FC236}">
                  <a16:creationId xmlns:a16="http://schemas.microsoft.com/office/drawing/2014/main" id="{99715C0D-8C32-9807-E053-DFBB6DC0AB43}"/>
                </a:ext>
              </a:extLst>
            </p:cNvPr>
            <p:cNvSpPr/>
            <p:nvPr/>
          </p:nvSpPr>
          <p:spPr>
            <a:xfrm>
              <a:off x="-1461025" y="2493025"/>
              <a:ext cx="621975" cy="109875"/>
            </a:xfrm>
            <a:custGeom>
              <a:avLst/>
              <a:gdLst/>
              <a:ahLst/>
              <a:cxnLst/>
              <a:rect l="l" t="t" r="r" b="b"/>
              <a:pathLst>
                <a:path w="24879" h="4395" extrusionOk="0">
                  <a:moveTo>
                    <a:pt x="24000" y="1779"/>
                  </a:moveTo>
                  <a:cubicBezTo>
                    <a:pt x="22765" y="1402"/>
                    <a:pt x="21636" y="879"/>
                    <a:pt x="20401" y="753"/>
                  </a:cubicBezTo>
                  <a:cubicBezTo>
                    <a:pt x="19439" y="649"/>
                    <a:pt x="18497" y="523"/>
                    <a:pt x="17555" y="356"/>
                  </a:cubicBezTo>
                  <a:cubicBezTo>
                    <a:pt x="16363" y="188"/>
                    <a:pt x="15170" y="84"/>
                    <a:pt x="13977" y="105"/>
                  </a:cubicBezTo>
                  <a:cubicBezTo>
                    <a:pt x="12910" y="126"/>
                    <a:pt x="11822" y="105"/>
                    <a:pt x="10734" y="105"/>
                  </a:cubicBezTo>
                  <a:cubicBezTo>
                    <a:pt x="9249" y="0"/>
                    <a:pt x="7826" y="42"/>
                    <a:pt x="6319" y="209"/>
                  </a:cubicBezTo>
                  <a:cubicBezTo>
                    <a:pt x="5629" y="293"/>
                    <a:pt x="4980" y="419"/>
                    <a:pt x="4353" y="649"/>
                  </a:cubicBezTo>
                  <a:cubicBezTo>
                    <a:pt x="3662" y="921"/>
                    <a:pt x="3369" y="1088"/>
                    <a:pt x="3034" y="1758"/>
                  </a:cubicBezTo>
                  <a:cubicBezTo>
                    <a:pt x="2993" y="1821"/>
                    <a:pt x="3097" y="1967"/>
                    <a:pt x="3181" y="1883"/>
                  </a:cubicBezTo>
                  <a:cubicBezTo>
                    <a:pt x="4332" y="1151"/>
                    <a:pt x="6026" y="1339"/>
                    <a:pt x="7366" y="1256"/>
                  </a:cubicBezTo>
                  <a:cubicBezTo>
                    <a:pt x="8726" y="1172"/>
                    <a:pt x="10086" y="1297"/>
                    <a:pt x="11446" y="1402"/>
                  </a:cubicBezTo>
                  <a:cubicBezTo>
                    <a:pt x="12387" y="1486"/>
                    <a:pt x="13266" y="1695"/>
                    <a:pt x="14187" y="1883"/>
                  </a:cubicBezTo>
                  <a:cubicBezTo>
                    <a:pt x="13057" y="1800"/>
                    <a:pt x="11927" y="1695"/>
                    <a:pt x="10818" y="1611"/>
                  </a:cubicBezTo>
                  <a:cubicBezTo>
                    <a:pt x="9186" y="1507"/>
                    <a:pt x="7575" y="1381"/>
                    <a:pt x="5943" y="1695"/>
                  </a:cubicBezTo>
                  <a:cubicBezTo>
                    <a:pt x="5692" y="1758"/>
                    <a:pt x="5399" y="1758"/>
                    <a:pt x="5127" y="1758"/>
                  </a:cubicBezTo>
                  <a:cubicBezTo>
                    <a:pt x="3537" y="1674"/>
                    <a:pt x="2051" y="2134"/>
                    <a:pt x="524" y="2511"/>
                  </a:cubicBezTo>
                  <a:cubicBezTo>
                    <a:pt x="377" y="2532"/>
                    <a:pt x="252" y="2657"/>
                    <a:pt x="0" y="2804"/>
                  </a:cubicBezTo>
                  <a:cubicBezTo>
                    <a:pt x="210" y="2909"/>
                    <a:pt x="314" y="2971"/>
                    <a:pt x="419" y="2971"/>
                  </a:cubicBezTo>
                  <a:cubicBezTo>
                    <a:pt x="670" y="2950"/>
                    <a:pt x="900" y="2929"/>
                    <a:pt x="1130" y="2825"/>
                  </a:cubicBezTo>
                  <a:cubicBezTo>
                    <a:pt x="1528" y="2657"/>
                    <a:pt x="1946" y="2616"/>
                    <a:pt x="2365" y="2616"/>
                  </a:cubicBezTo>
                  <a:cubicBezTo>
                    <a:pt x="5796" y="2595"/>
                    <a:pt x="9228" y="2532"/>
                    <a:pt x="12680" y="2511"/>
                  </a:cubicBezTo>
                  <a:cubicBezTo>
                    <a:pt x="13350" y="2511"/>
                    <a:pt x="14061" y="2532"/>
                    <a:pt x="14731" y="2637"/>
                  </a:cubicBezTo>
                  <a:cubicBezTo>
                    <a:pt x="15589" y="2762"/>
                    <a:pt x="16467" y="2825"/>
                    <a:pt x="17346" y="2804"/>
                  </a:cubicBezTo>
                  <a:cubicBezTo>
                    <a:pt x="17576" y="2804"/>
                    <a:pt x="17848" y="2804"/>
                    <a:pt x="18079" y="2825"/>
                  </a:cubicBezTo>
                  <a:cubicBezTo>
                    <a:pt x="20150" y="3181"/>
                    <a:pt x="22242" y="3536"/>
                    <a:pt x="24230" y="4206"/>
                  </a:cubicBezTo>
                  <a:cubicBezTo>
                    <a:pt x="24418" y="4269"/>
                    <a:pt x="24628" y="4310"/>
                    <a:pt x="24879" y="4394"/>
                  </a:cubicBezTo>
                  <a:cubicBezTo>
                    <a:pt x="24669" y="3432"/>
                    <a:pt x="24125" y="2657"/>
                    <a:pt x="24000" y="1779"/>
                  </a:cubicBezTo>
                  <a:close/>
                  <a:moveTo>
                    <a:pt x="23100" y="3369"/>
                  </a:moveTo>
                  <a:cubicBezTo>
                    <a:pt x="23037" y="3453"/>
                    <a:pt x="22828" y="3536"/>
                    <a:pt x="22724" y="3494"/>
                  </a:cubicBezTo>
                  <a:cubicBezTo>
                    <a:pt x="22200" y="3369"/>
                    <a:pt x="21698" y="3181"/>
                    <a:pt x="21175" y="3055"/>
                  </a:cubicBezTo>
                  <a:cubicBezTo>
                    <a:pt x="20464" y="2867"/>
                    <a:pt x="19752" y="2699"/>
                    <a:pt x="19020" y="2553"/>
                  </a:cubicBezTo>
                  <a:cubicBezTo>
                    <a:pt x="19229" y="2532"/>
                    <a:pt x="19439" y="2511"/>
                    <a:pt x="19627" y="2406"/>
                  </a:cubicBezTo>
                  <a:cubicBezTo>
                    <a:pt x="19836" y="2302"/>
                    <a:pt x="19878" y="2009"/>
                    <a:pt x="19773" y="1821"/>
                  </a:cubicBezTo>
                  <a:cubicBezTo>
                    <a:pt x="20694" y="2030"/>
                    <a:pt x="21615" y="2302"/>
                    <a:pt x="22535" y="2595"/>
                  </a:cubicBezTo>
                  <a:cubicBezTo>
                    <a:pt x="22724" y="2637"/>
                    <a:pt x="22891" y="2762"/>
                    <a:pt x="23058" y="2909"/>
                  </a:cubicBezTo>
                  <a:cubicBezTo>
                    <a:pt x="23184" y="3013"/>
                    <a:pt x="23247" y="3243"/>
                    <a:pt x="23100" y="3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4;p37">
              <a:extLst>
                <a:ext uri="{FF2B5EF4-FFF2-40B4-BE49-F238E27FC236}">
                  <a16:creationId xmlns:a16="http://schemas.microsoft.com/office/drawing/2014/main" id="{D3B465DD-D151-052F-85DC-A0420D3B1260}"/>
                </a:ext>
              </a:extLst>
            </p:cNvPr>
            <p:cNvSpPr/>
            <p:nvPr/>
          </p:nvSpPr>
          <p:spPr>
            <a:xfrm>
              <a:off x="-2009750" y="2479425"/>
              <a:ext cx="9450" cy="1075"/>
            </a:xfrm>
            <a:custGeom>
              <a:avLst/>
              <a:gdLst/>
              <a:ahLst/>
              <a:cxnLst/>
              <a:rect l="l" t="t" r="r" b="b"/>
              <a:pathLst>
                <a:path w="378" h="43" extrusionOk="0">
                  <a:moveTo>
                    <a:pt x="1" y="42"/>
                  </a:moveTo>
                  <a:lnTo>
                    <a:pt x="377" y="42"/>
                  </a:lnTo>
                  <a:lnTo>
                    <a:pt x="37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65;p37">
              <a:extLst>
                <a:ext uri="{FF2B5EF4-FFF2-40B4-BE49-F238E27FC236}">
                  <a16:creationId xmlns:a16="http://schemas.microsoft.com/office/drawing/2014/main" id="{B18F6ED2-0C25-6C8C-F91D-82F83C56F250}"/>
                </a:ext>
              </a:extLst>
            </p:cNvPr>
            <p:cNvSpPr/>
            <p:nvPr/>
          </p:nvSpPr>
          <p:spPr>
            <a:xfrm>
              <a:off x="-2285950" y="2359100"/>
              <a:ext cx="1445325" cy="228100"/>
            </a:xfrm>
            <a:custGeom>
              <a:avLst/>
              <a:gdLst/>
              <a:ahLst/>
              <a:cxnLst/>
              <a:rect l="l" t="t" r="r" b="b"/>
              <a:pathLst>
                <a:path w="57813" h="9124" extrusionOk="0">
                  <a:moveTo>
                    <a:pt x="32746" y="7261"/>
                  </a:moveTo>
                  <a:lnTo>
                    <a:pt x="32956" y="7261"/>
                  </a:lnTo>
                  <a:cubicBezTo>
                    <a:pt x="33793" y="7031"/>
                    <a:pt x="34630" y="6759"/>
                    <a:pt x="35404" y="6341"/>
                  </a:cubicBezTo>
                  <a:cubicBezTo>
                    <a:pt x="35759" y="6173"/>
                    <a:pt x="36115" y="6027"/>
                    <a:pt x="36492" y="5901"/>
                  </a:cubicBezTo>
                  <a:cubicBezTo>
                    <a:pt x="38187" y="5294"/>
                    <a:pt x="39965" y="4960"/>
                    <a:pt x="41764" y="4750"/>
                  </a:cubicBezTo>
                  <a:cubicBezTo>
                    <a:pt x="42706" y="4646"/>
                    <a:pt x="43710" y="4625"/>
                    <a:pt x="44652" y="4646"/>
                  </a:cubicBezTo>
                  <a:cubicBezTo>
                    <a:pt x="46263" y="4646"/>
                    <a:pt x="47895" y="4541"/>
                    <a:pt x="49506" y="4750"/>
                  </a:cubicBezTo>
                  <a:cubicBezTo>
                    <a:pt x="50092" y="4834"/>
                    <a:pt x="50636" y="4876"/>
                    <a:pt x="51222" y="4960"/>
                  </a:cubicBezTo>
                  <a:cubicBezTo>
                    <a:pt x="53168" y="5169"/>
                    <a:pt x="55093" y="5504"/>
                    <a:pt x="56913" y="6236"/>
                  </a:cubicBezTo>
                  <a:cubicBezTo>
                    <a:pt x="57185" y="6341"/>
                    <a:pt x="57457" y="6424"/>
                    <a:pt x="57813" y="6529"/>
                  </a:cubicBezTo>
                  <a:cubicBezTo>
                    <a:pt x="57813" y="6382"/>
                    <a:pt x="57813" y="6278"/>
                    <a:pt x="57771" y="6215"/>
                  </a:cubicBezTo>
                  <a:cubicBezTo>
                    <a:pt x="57520" y="5776"/>
                    <a:pt x="57248" y="5336"/>
                    <a:pt x="56976" y="4918"/>
                  </a:cubicBezTo>
                  <a:cubicBezTo>
                    <a:pt x="56474" y="4144"/>
                    <a:pt x="55930" y="3453"/>
                    <a:pt x="55449" y="2658"/>
                  </a:cubicBezTo>
                  <a:cubicBezTo>
                    <a:pt x="55239" y="2323"/>
                    <a:pt x="55009" y="2114"/>
                    <a:pt x="54674" y="1988"/>
                  </a:cubicBezTo>
                  <a:cubicBezTo>
                    <a:pt x="53733" y="1612"/>
                    <a:pt x="52770" y="1193"/>
                    <a:pt x="51808" y="859"/>
                  </a:cubicBezTo>
                  <a:cubicBezTo>
                    <a:pt x="50552" y="419"/>
                    <a:pt x="49255" y="147"/>
                    <a:pt x="47916" y="126"/>
                  </a:cubicBezTo>
                  <a:cubicBezTo>
                    <a:pt x="45928" y="105"/>
                    <a:pt x="43941" y="1"/>
                    <a:pt x="41953" y="273"/>
                  </a:cubicBezTo>
                  <a:cubicBezTo>
                    <a:pt x="40572" y="482"/>
                    <a:pt x="39128" y="566"/>
                    <a:pt x="37768" y="1005"/>
                  </a:cubicBezTo>
                  <a:cubicBezTo>
                    <a:pt x="37412" y="1152"/>
                    <a:pt x="37015" y="1214"/>
                    <a:pt x="36617" y="1277"/>
                  </a:cubicBezTo>
                  <a:cubicBezTo>
                    <a:pt x="35885" y="1361"/>
                    <a:pt x="35215" y="1591"/>
                    <a:pt x="34546" y="1884"/>
                  </a:cubicBezTo>
                  <a:cubicBezTo>
                    <a:pt x="34190" y="2030"/>
                    <a:pt x="33814" y="2198"/>
                    <a:pt x="33458" y="2302"/>
                  </a:cubicBezTo>
                  <a:cubicBezTo>
                    <a:pt x="32809" y="2470"/>
                    <a:pt x="32286" y="2888"/>
                    <a:pt x="31721" y="3244"/>
                  </a:cubicBezTo>
                  <a:cubicBezTo>
                    <a:pt x="31365" y="3474"/>
                    <a:pt x="31198" y="3809"/>
                    <a:pt x="31261" y="4227"/>
                  </a:cubicBezTo>
                  <a:cubicBezTo>
                    <a:pt x="31303" y="4604"/>
                    <a:pt x="31386" y="4939"/>
                    <a:pt x="31512" y="5273"/>
                  </a:cubicBezTo>
                  <a:cubicBezTo>
                    <a:pt x="31700" y="5713"/>
                    <a:pt x="31909" y="6173"/>
                    <a:pt x="32119" y="6592"/>
                  </a:cubicBezTo>
                  <a:cubicBezTo>
                    <a:pt x="32223" y="6759"/>
                    <a:pt x="32349" y="6947"/>
                    <a:pt x="32453" y="7136"/>
                  </a:cubicBezTo>
                  <a:cubicBezTo>
                    <a:pt x="31679" y="6634"/>
                    <a:pt x="30759" y="6445"/>
                    <a:pt x="29838" y="6278"/>
                  </a:cubicBezTo>
                  <a:cubicBezTo>
                    <a:pt x="28562" y="5985"/>
                    <a:pt x="27264" y="5797"/>
                    <a:pt x="25946" y="5671"/>
                  </a:cubicBezTo>
                  <a:cubicBezTo>
                    <a:pt x="24879" y="5566"/>
                    <a:pt x="23770" y="5483"/>
                    <a:pt x="22682" y="5462"/>
                  </a:cubicBezTo>
                  <a:cubicBezTo>
                    <a:pt x="20883" y="5273"/>
                    <a:pt x="19041" y="5169"/>
                    <a:pt x="17242" y="5085"/>
                  </a:cubicBezTo>
                  <a:cubicBezTo>
                    <a:pt x="15882" y="5043"/>
                    <a:pt x="14543" y="5064"/>
                    <a:pt x="13183" y="5064"/>
                  </a:cubicBezTo>
                  <a:cubicBezTo>
                    <a:pt x="11781" y="5043"/>
                    <a:pt x="10316" y="4918"/>
                    <a:pt x="8914" y="5085"/>
                  </a:cubicBezTo>
                  <a:cubicBezTo>
                    <a:pt x="7910" y="5232"/>
                    <a:pt x="6885" y="5399"/>
                    <a:pt x="5860" y="5608"/>
                  </a:cubicBezTo>
                  <a:cubicBezTo>
                    <a:pt x="5316" y="5692"/>
                    <a:pt x="4730" y="5776"/>
                    <a:pt x="4186" y="5901"/>
                  </a:cubicBezTo>
                  <a:cubicBezTo>
                    <a:pt x="3349" y="6090"/>
                    <a:pt x="2575" y="6403"/>
                    <a:pt x="1779" y="6717"/>
                  </a:cubicBezTo>
                  <a:cubicBezTo>
                    <a:pt x="1256" y="6926"/>
                    <a:pt x="524" y="7157"/>
                    <a:pt x="189" y="7659"/>
                  </a:cubicBezTo>
                  <a:cubicBezTo>
                    <a:pt x="1" y="7910"/>
                    <a:pt x="294" y="8224"/>
                    <a:pt x="587" y="8161"/>
                  </a:cubicBezTo>
                  <a:cubicBezTo>
                    <a:pt x="943" y="8077"/>
                    <a:pt x="1319" y="7952"/>
                    <a:pt x="1654" y="7847"/>
                  </a:cubicBezTo>
                  <a:cubicBezTo>
                    <a:pt x="2198" y="7868"/>
                    <a:pt x="2721" y="7742"/>
                    <a:pt x="3265" y="7575"/>
                  </a:cubicBezTo>
                  <a:cubicBezTo>
                    <a:pt x="2700" y="7805"/>
                    <a:pt x="2114" y="8056"/>
                    <a:pt x="1528" y="8224"/>
                  </a:cubicBezTo>
                  <a:cubicBezTo>
                    <a:pt x="1466" y="8224"/>
                    <a:pt x="1424" y="8224"/>
                    <a:pt x="1361" y="8266"/>
                  </a:cubicBezTo>
                  <a:cubicBezTo>
                    <a:pt x="1277" y="8286"/>
                    <a:pt x="1215" y="8307"/>
                    <a:pt x="1152" y="8328"/>
                  </a:cubicBezTo>
                  <a:cubicBezTo>
                    <a:pt x="754" y="8496"/>
                    <a:pt x="817" y="9061"/>
                    <a:pt x="1256" y="9061"/>
                  </a:cubicBezTo>
                  <a:cubicBezTo>
                    <a:pt x="2407" y="9123"/>
                    <a:pt x="3621" y="8496"/>
                    <a:pt x="4709" y="8161"/>
                  </a:cubicBezTo>
                  <a:cubicBezTo>
                    <a:pt x="5985" y="7763"/>
                    <a:pt x="7324" y="7554"/>
                    <a:pt x="8642" y="7345"/>
                  </a:cubicBezTo>
                  <a:cubicBezTo>
                    <a:pt x="10023" y="7136"/>
                    <a:pt x="11404" y="6843"/>
                    <a:pt x="12827" y="6696"/>
                  </a:cubicBezTo>
                  <a:cubicBezTo>
                    <a:pt x="14187" y="6529"/>
                    <a:pt x="15568" y="6613"/>
                    <a:pt x="16949" y="6613"/>
                  </a:cubicBezTo>
                  <a:cubicBezTo>
                    <a:pt x="18393" y="6613"/>
                    <a:pt x="19837" y="6613"/>
                    <a:pt x="21259" y="6634"/>
                  </a:cubicBezTo>
                  <a:cubicBezTo>
                    <a:pt x="22410" y="6738"/>
                    <a:pt x="23540" y="6843"/>
                    <a:pt x="24691" y="6968"/>
                  </a:cubicBezTo>
                  <a:cubicBezTo>
                    <a:pt x="26051" y="7136"/>
                    <a:pt x="27202" y="7491"/>
                    <a:pt x="28478" y="7952"/>
                  </a:cubicBezTo>
                  <a:cubicBezTo>
                    <a:pt x="29064" y="8119"/>
                    <a:pt x="29671" y="8224"/>
                    <a:pt x="30236" y="8328"/>
                  </a:cubicBezTo>
                  <a:cubicBezTo>
                    <a:pt x="30780" y="8433"/>
                    <a:pt x="31303" y="8642"/>
                    <a:pt x="31889" y="8705"/>
                  </a:cubicBezTo>
                  <a:cubicBezTo>
                    <a:pt x="32181" y="8726"/>
                    <a:pt x="32349" y="8600"/>
                    <a:pt x="32453" y="8412"/>
                  </a:cubicBezTo>
                  <a:cubicBezTo>
                    <a:pt x="32935" y="8328"/>
                    <a:pt x="33270" y="7680"/>
                    <a:pt x="32746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6;p37">
              <a:extLst>
                <a:ext uri="{FF2B5EF4-FFF2-40B4-BE49-F238E27FC236}">
                  <a16:creationId xmlns:a16="http://schemas.microsoft.com/office/drawing/2014/main" id="{F27C16AF-EC25-490C-6DE6-6A90D813D77F}"/>
                </a:ext>
              </a:extLst>
            </p:cNvPr>
            <p:cNvSpPr/>
            <p:nvPr/>
          </p:nvSpPr>
          <p:spPr>
            <a:xfrm>
              <a:off x="-1738275" y="928450"/>
              <a:ext cx="1032625" cy="640825"/>
            </a:xfrm>
            <a:custGeom>
              <a:avLst/>
              <a:gdLst/>
              <a:ahLst/>
              <a:cxnLst/>
              <a:rect l="l" t="t" r="r" b="b"/>
              <a:pathLst>
                <a:path w="41305" h="25633" extrusionOk="0">
                  <a:moveTo>
                    <a:pt x="27181" y="17995"/>
                  </a:moveTo>
                  <a:cubicBezTo>
                    <a:pt x="26595" y="18372"/>
                    <a:pt x="26407" y="18978"/>
                    <a:pt x="26114" y="19481"/>
                  </a:cubicBezTo>
                  <a:cubicBezTo>
                    <a:pt x="25904" y="19564"/>
                    <a:pt x="25695" y="19627"/>
                    <a:pt x="25528" y="19732"/>
                  </a:cubicBezTo>
                  <a:cubicBezTo>
                    <a:pt x="25402" y="19836"/>
                    <a:pt x="25277" y="19983"/>
                    <a:pt x="25172" y="20108"/>
                  </a:cubicBezTo>
                  <a:cubicBezTo>
                    <a:pt x="24963" y="20422"/>
                    <a:pt x="24775" y="20778"/>
                    <a:pt x="24544" y="21071"/>
                  </a:cubicBezTo>
                  <a:cubicBezTo>
                    <a:pt x="24126" y="21594"/>
                    <a:pt x="23561" y="21740"/>
                    <a:pt x="22912" y="21573"/>
                  </a:cubicBezTo>
                  <a:cubicBezTo>
                    <a:pt x="21866" y="21217"/>
                    <a:pt x="20987" y="20694"/>
                    <a:pt x="20674" y="19564"/>
                  </a:cubicBezTo>
                  <a:cubicBezTo>
                    <a:pt x="20611" y="19376"/>
                    <a:pt x="20548" y="19209"/>
                    <a:pt x="20443" y="19062"/>
                  </a:cubicBezTo>
                  <a:cubicBezTo>
                    <a:pt x="20067" y="18623"/>
                    <a:pt x="20025" y="18100"/>
                    <a:pt x="20025" y="17535"/>
                  </a:cubicBezTo>
                  <a:cubicBezTo>
                    <a:pt x="20025" y="17012"/>
                    <a:pt x="20025" y="16509"/>
                    <a:pt x="19983" y="15986"/>
                  </a:cubicBezTo>
                  <a:cubicBezTo>
                    <a:pt x="19962" y="15610"/>
                    <a:pt x="19565" y="15421"/>
                    <a:pt x="19293" y="15693"/>
                  </a:cubicBezTo>
                  <a:cubicBezTo>
                    <a:pt x="18728" y="16154"/>
                    <a:pt x="18079" y="16488"/>
                    <a:pt x="17577" y="16991"/>
                  </a:cubicBezTo>
                  <a:cubicBezTo>
                    <a:pt x="17096" y="17493"/>
                    <a:pt x="16531" y="17911"/>
                    <a:pt x="15966" y="18267"/>
                  </a:cubicBezTo>
                  <a:cubicBezTo>
                    <a:pt x="15589" y="18518"/>
                    <a:pt x="15150" y="18413"/>
                    <a:pt x="14731" y="18330"/>
                  </a:cubicBezTo>
                  <a:cubicBezTo>
                    <a:pt x="14585" y="18309"/>
                    <a:pt x="14417" y="18162"/>
                    <a:pt x="14271" y="18079"/>
                  </a:cubicBezTo>
                  <a:cubicBezTo>
                    <a:pt x="14062" y="17158"/>
                    <a:pt x="14083" y="15777"/>
                    <a:pt x="14334" y="14940"/>
                  </a:cubicBezTo>
                  <a:cubicBezTo>
                    <a:pt x="14438" y="14584"/>
                    <a:pt x="14522" y="14187"/>
                    <a:pt x="14585" y="13789"/>
                  </a:cubicBezTo>
                  <a:cubicBezTo>
                    <a:pt x="14606" y="13664"/>
                    <a:pt x="14543" y="13517"/>
                    <a:pt x="14522" y="13350"/>
                  </a:cubicBezTo>
                  <a:cubicBezTo>
                    <a:pt x="14480" y="13141"/>
                    <a:pt x="14187" y="13036"/>
                    <a:pt x="13999" y="13141"/>
                  </a:cubicBezTo>
                  <a:cubicBezTo>
                    <a:pt x="13811" y="13245"/>
                    <a:pt x="13664" y="13413"/>
                    <a:pt x="13497" y="13538"/>
                  </a:cubicBezTo>
                  <a:cubicBezTo>
                    <a:pt x="12974" y="14061"/>
                    <a:pt x="12492" y="14563"/>
                    <a:pt x="11865" y="14919"/>
                  </a:cubicBezTo>
                  <a:cubicBezTo>
                    <a:pt x="11593" y="15087"/>
                    <a:pt x="11404" y="15317"/>
                    <a:pt x="11174" y="15526"/>
                  </a:cubicBezTo>
                  <a:cubicBezTo>
                    <a:pt x="10400" y="16237"/>
                    <a:pt x="9521" y="16802"/>
                    <a:pt x="8580" y="17325"/>
                  </a:cubicBezTo>
                  <a:cubicBezTo>
                    <a:pt x="8140" y="17597"/>
                    <a:pt x="7680" y="17597"/>
                    <a:pt x="7199" y="17576"/>
                  </a:cubicBezTo>
                  <a:cubicBezTo>
                    <a:pt x="6759" y="17514"/>
                    <a:pt x="6571" y="17325"/>
                    <a:pt x="6550" y="16865"/>
                  </a:cubicBezTo>
                  <a:cubicBezTo>
                    <a:pt x="6529" y="16112"/>
                    <a:pt x="6655" y="15380"/>
                    <a:pt x="7094" y="14710"/>
                  </a:cubicBezTo>
                  <a:cubicBezTo>
                    <a:pt x="7638" y="13957"/>
                    <a:pt x="8057" y="13120"/>
                    <a:pt x="8726" y="12450"/>
                  </a:cubicBezTo>
                  <a:cubicBezTo>
                    <a:pt x="8894" y="12241"/>
                    <a:pt x="8998" y="11927"/>
                    <a:pt x="9103" y="11655"/>
                  </a:cubicBezTo>
                  <a:cubicBezTo>
                    <a:pt x="9186" y="11425"/>
                    <a:pt x="8935" y="11153"/>
                    <a:pt x="8684" y="11216"/>
                  </a:cubicBezTo>
                  <a:cubicBezTo>
                    <a:pt x="8454" y="11258"/>
                    <a:pt x="8224" y="11341"/>
                    <a:pt x="8015" y="11446"/>
                  </a:cubicBezTo>
                  <a:cubicBezTo>
                    <a:pt x="6529" y="12178"/>
                    <a:pt x="5064" y="12931"/>
                    <a:pt x="3600" y="13706"/>
                  </a:cubicBezTo>
                  <a:cubicBezTo>
                    <a:pt x="3140" y="13936"/>
                    <a:pt x="2721" y="14082"/>
                    <a:pt x="2240" y="14061"/>
                  </a:cubicBezTo>
                  <a:cubicBezTo>
                    <a:pt x="1675" y="14040"/>
                    <a:pt x="1152" y="14061"/>
                    <a:pt x="608" y="14040"/>
                  </a:cubicBezTo>
                  <a:cubicBezTo>
                    <a:pt x="189" y="14019"/>
                    <a:pt x="64" y="13831"/>
                    <a:pt x="43" y="13392"/>
                  </a:cubicBezTo>
                  <a:cubicBezTo>
                    <a:pt x="1" y="13036"/>
                    <a:pt x="147" y="12785"/>
                    <a:pt x="315" y="12471"/>
                  </a:cubicBezTo>
                  <a:cubicBezTo>
                    <a:pt x="943" y="11446"/>
                    <a:pt x="1863" y="10797"/>
                    <a:pt x="2868" y="10211"/>
                  </a:cubicBezTo>
                  <a:cubicBezTo>
                    <a:pt x="3725" y="9730"/>
                    <a:pt x="4646" y="9521"/>
                    <a:pt x="5609" y="9458"/>
                  </a:cubicBezTo>
                  <a:cubicBezTo>
                    <a:pt x="6006" y="9437"/>
                    <a:pt x="6383" y="9416"/>
                    <a:pt x="6759" y="9333"/>
                  </a:cubicBezTo>
                  <a:cubicBezTo>
                    <a:pt x="7010" y="9270"/>
                    <a:pt x="7073" y="9102"/>
                    <a:pt x="6948" y="8830"/>
                  </a:cubicBezTo>
                  <a:cubicBezTo>
                    <a:pt x="6173" y="8809"/>
                    <a:pt x="5420" y="8747"/>
                    <a:pt x="4646" y="8726"/>
                  </a:cubicBezTo>
                  <a:cubicBezTo>
                    <a:pt x="4248" y="8726"/>
                    <a:pt x="3935" y="8579"/>
                    <a:pt x="3767" y="8203"/>
                  </a:cubicBezTo>
                  <a:cubicBezTo>
                    <a:pt x="3725" y="8098"/>
                    <a:pt x="3663" y="7973"/>
                    <a:pt x="3600" y="7889"/>
                  </a:cubicBezTo>
                  <a:cubicBezTo>
                    <a:pt x="2805" y="7157"/>
                    <a:pt x="2930" y="6194"/>
                    <a:pt x="3035" y="5273"/>
                  </a:cubicBezTo>
                  <a:cubicBezTo>
                    <a:pt x="3098" y="4708"/>
                    <a:pt x="3391" y="4185"/>
                    <a:pt x="3914" y="3830"/>
                  </a:cubicBezTo>
                  <a:cubicBezTo>
                    <a:pt x="4039" y="3767"/>
                    <a:pt x="4165" y="3662"/>
                    <a:pt x="4248" y="3558"/>
                  </a:cubicBezTo>
                  <a:cubicBezTo>
                    <a:pt x="4772" y="2993"/>
                    <a:pt x="5441" y="2951"/>
                    <a:pt x="6173" y="2993"/>
                  </a:cubicBezTo>
                  <a:cubicBezTo>
                    <a:pt x="6278" y="2993"/>
                    <a:pt x="6445" y="3035"/>
                    <a:pt x="6529" y="3076"/>
                  </a:cubicBezTo>
                  <a:cubicBezTo>
                    <a:pt x="7052" y="3411"/>
                    <a:pt x="7701" y="3558"/>
                    <a:pt x="8161" y="3997"/>
                  </a:cubicBezTo>
                  <a:cubicBezTo>
                    <a:pt x="8245" y="4039"/>
                    <a:pt x="8308" y="4123"/>
                    <a:pt x="8370" y="4144"/>
                  </a:cubicBezTo>
                  <a:cubicBezTo>
                    <a:pt x="8873" y="4311"/>
                    <a:pt x="9291" y="4541"/>
                    <a:pt x="9605" y="5022"/>
                  </a:cubicBezTo>
                  <a:cubicBezTo>
                    <a:pt x="9730" y="4918"/>
                    <a:pt x="9814" y="4855"/>
                    <a:pt x="9940" y="4771"/>
                  </a:cubicBezTo>
                  <a:cubicBezTo>
                    <a:pt x="9689" y="4562"/>
                    <a:pt x="9458" y="4395"/>
                    <a:pt x="9270" y="4185"/>
                  </a:cubicBezTo>
                  <a:cubicBezTo>
                    <a:pt x="9082" y="3976"/>
                    <a:pt x="8977" y="3704"/>
                    <a:pt x="8852" y="3495"/>
                  </a:cubicBezTo>
                  <a:cubicBezTo>
                    <a:pt x="8684" y="3286"/>
                    <a:pt x="8663" y="3055"/>
                    <a:pt x="8663" y="2825"/>
                  </a:cubicBezTo>
                  <a:cubicBezTo>
                    <a:pt x="8663" y="2616"/>
                    <a:pt x="8684" y="2407"/>
                    <a:pt x="8663" y="2198"/>
                  </a:cubicBezTo>
                  <a:cubicBezTo>
                    <a:pt x="8538" y="1361"/>
                    <a:pt x="9166" y="440"/>
                    <a:pt x="10086" y="126"/>
                  </a:cubicBezTo>
                  <a:cubicBezTo>
                    <a:pt x="10421" y="1"/>
                    <a:pt x="10735" y="22"/>
                    <a:pt x="10986" y="252"/>
                  </a:cubicBezTo>
                  <a:cubicBezTo>
                    <a:pt x="11279" y="524"/>
                    <a:pt x="11593" y="775"/>
                    <a:pt x="11802" y="1089"/>
                  </a:cubicBezTo>
                  <a:cubicBezTo>
                    <a:pt x="12513" y="2051"/>
                    <a:pt x="13162" y="3076"/>
                    <a:pt x="13559" y="4227"/>
                  </a:cubicBezTo>
                  <a:cubicBezTo>
                    <a:pt x="13601" y="4353"/>
                    <a:pt x="13685" y="4520"/>
                    <a:pt x="13769" y="4625"/>
                  </a:cubicBezTo>
                  <a:cubicBezTo>
                    <a:pt x="14020" y="4939"/>
                    <a:pt x="14313" y="4960"/>
                    <a:pt x="14627" y="4708"/>
                  </a:cubicBezTo>
                  <a:cubicBezTo>
                    <a:pt x="14940" y="4436"/>
                    <a:pt x="15171" y="4144"/>
                    <a:pt x="15317" y="3767"/>
                  </a:cubicBezTo>
                  <a:cubicBezTo>
                    <a:pt x="15464" y="3181"/>
                    <a:pt x="15798" y="2742"/>
                    <a:pt x="16217" y="2323"/>
                  </a:cubicBezTo>
                  <a:lnTo>
                    <a:pt x="17242" y="1298"/>
                  </a:lnTo>
                  <a:cubicBezTo>
                    <a:pt x="17891" y="649"/>
                    <a:pt x="18623" y="273"/>
                    <a:pt x="19606" y="335"/>
                  </a:cubicBezTo>
                  <a:cubicBezTo>
                    <a:pt x="20150" y="356"/>
                    <a:pt x="20674" y="356"/>
                    <a:pt x="21218" y="335"/>
                  </a:cubicBezTo>
                  <a:cubicBezTo>
                    <a:pt x="21552" y="335"/>
                    <a:pt x="21866" y="419"/>
                    <a:pt x="22159" y="628"/>
                  </a:cubicBezTo>
                  <a:cubicBezTo>
                    <a:pt x="22473" y="859"/>
                    <a:pt x="22808" y="1047"/>
                    <a:pt x="23122" y="1277"/>
                  </a:cubicBezTo>
                  <a:cubicBezTo>
                    <a:pt x="23938" y="1926"/>
                    <a:pt x="24461" y="2742"/>
                    <a:pt x="24377" y="3830"/>
                  </a:cubicBezTo>
                  <a:cubicBezTo>
                    <a:pt x="24356" y="4353"/>
                    <a:pt x="24461" y="4918"/>
                    <a:pt x="24147" y="5399"/>
                  </a:cubicBezTo>
                  <a:cubicBezTo>
                    <a:pt x="24042" y="5566"/>
                    <a:pt x="24147" y="5776"/>
                    <a:pt x="24272" y="5901"/>
                  </a:cubicBezTo>
                  <a:cubicBezTo>
                    <a:pt x="24419" y="6027"/>
                    <a:pt x="24628" y="6068"/>
                    <a:pt x="24775" y="5985"/>
                  </a:cubicBezTo>
                  <a:cubicBezTo>
                    <a:pt x="24900" y="5922"/>
                    <a:pt x="25005" y="5796"/>
                    <a:pt x="25151" y="5713"/>
                  </a:cubicBezTo>
                  <a:cubicBezTo>
                    <a:pt x="25716" y="5273"/>
                    <a:pt x="26260" y="4834"/>
                    <a:pt x="26846" y="4395"/>
                  </a:cubicBezTo>
                  <a:cubicBezTo>
                    <a:pt x="27306" y="4018"/>
                    <a:pt x="27871" y="3872"/>
                    <a:pt x="28436" y="3892"/>
                  </a:cubicBezTo>
                  <a:lnTo>
                    <a:pt x="29796" y="3892"/>
                  </a:lnTo>
                  <a:cubicBezTo>
                    <a:pt x="30801" y="3872"/>
                    <a:pt x="31763" y="4771"/>
                    <a:pt x="31805" y="5922"/>
                  </a:cubicBezTo>
                  <a:cubicBezTo>
                    <a:pt x="31847" y="6382"/>
                    <a:pt x="31575" y="6738"/>
                    <a:pt x="31324" y="7052"/>
                  </a:cubicBezTo>
                  <a:cubicBezTo>
                    <a:pt x="31114" y="7324"/>
                    <a:pt x="30842" y="7533"/>
                    <a:pt x="30633" y="7763"/>
                  </a:cubicBezTo>
                  <a:cubicBezTo>
                    <a:pt x="30529" y="7868"/>
                    <a:pt x="30424" y="7993"/>
                    <a:pt x="30403" y="8119"/>
                  </a:cubicBezTo>
                  <a:cubicBezTo>
                    <a:pt x="30382" y="8265"/>
                    <a:pt x="30424" y="8412"/>
                    <a:pt x="30508" y="8537"/>
                  </a:cubicBezTo>
                  <a:cubicBezTo>
                    <a:pt x="30612" y="8705"/>
                    <a:pt x="30821" y="8747"/>
                    <a:pt x="30968" y="8684"/>
                  </a:cubicBezTo>
                  <a:cubicBezTo>
                    <a:pt x="31156" y="8579"/>
                    <a:pt x="31324" y="8433"/>
                    <a:pt x="31470" y="8286"/>
                  </a:cubicBezTo>
                  <a:cubicBezTo>
                    <a:pt x="32161" y="7638"/>
                    <a:pt x="33018" y="7366"/>
                    <a:pt x="33897" y="7282"/>
                  </a:cubicBezTo>
                  <a:cubicBezTo>
                    <a:pt x="34399" y="7240"/>
                    <a:pt x="34922" y="7324"/>
                    <a:pt x="35446" y="7282"/>
                  </a:cubicBezTo>
                  <a:cubicBezTo>
                    <a:pt x="36387" y="7240"/>
                    <a:pt x="37140" y="7596"/>
                    <a:pt x="37810" y="8265"/>
                  </a:cubicBezTo>
                  <a:cubicBezTo>
                    <a:pt x="38082" y="8537"/>
                    <a:pt x="38354" y="8893"/>
                    <a:pt x="38605" y="9228"/>
                  </a:cubicBezTo>
                  <a:cubicBezTo>
                    <a:pt x="38919" y="9667"/>
                    <a:pt x="38919" y="10295"/>
                    <a:pt x="38605" y="10734"/>
                  </a:cubicBezTo>
                  <a:cubicBezTo>
                    <a:pt x="38500" y="10902"/>
                    <a:pt x="38375" y="11027"/>
                    <a:pt x="38249" y="11132"/>
                  </a:cubicBezTo>
                  <a:cubicBezTo>
                    <a:pt x="37705" y="11467"/>
                    <a:pt x="37140" y="11760"/>
                    <a:pt x="36596" y="12074"/>
                  </a:cubicBezTo>
                  <a:cubicBezTo>
                    <a:pt x="36471" y="12157"/>
                    <a:pt x="36303" y="12157"/>
                    <a:pt x="36157" y="12178"/>
                  </a:cubicBezTo>
                  <a:cubicBezTo>
                    <a:pt x="35990" y="12199"/>
                    <a:pt x="35843" y="12199"/>
                    <a:pt x="35718" y="12241"/>
                  </a:cubicBezTo>
                  <a:cubicBezTo>
                    <a:pt x="35467" y="12283"/>
                    <a:pt x="35320" y="12471"/>
                    <a:pt x="35320" y="12680"/>
                  </a:cubicBezTo>
                  <a:cubicBezTo>
                    <a:pt x="35320" y="12869"/>
                    <a:pt x="35508" y="13078"/>
                    <a:pt x="35739" y="13078"/>
                  </a:cubicBezTo>
                  <a:cubicBezTo>
                    <a:pt x="36031" y="13078"/>
                    <a:pt x="36345" y="13099"/>
                    <a:pt x="36617" y="13015"/>
                  </a:cubicBezTo>
                  <a:cubicBezTo>
                    <a:pt x="37308" y="12827"/>
                    <a:pt x="37977" y="12785"/>
                    <a:pt x="38689" y="12806"/>
                  </a:cubicBezTo>
                  <a:cubicBezTo>
                    <a:pt x="38898" y="12806"/>
                    <a:pt x="39107" y="12827"/>
                    <a:pt x="39316" y="12890"/>
                  </a:cubicBezTo>
                  <a:cubicBezTo>
                    <a:pt x="40446" y="13141"/>
                    <a:pt x="40760" y="13538"/>
                    <a:pt x="40907" y="14668"/>
                  </a:cubicBezTo>
                  <a:cubicBezTo>
                    <a:pt x="40948" y="14815"/>
                    <a:pt x="40948" y="14961"/>
                    <a:pt x="40948" y="15107"/>
                  </a:cubicBezTo>
                  <a:cubicBezTo>
                    <a:pt x="41011" y="15819"/>
                    <a:pt x="40781" y="16321"/>
                    <a:pt x="40070" y="16593"/>
                  </a:cubicBezTo>
                  <a:cubicBezTo>
                    <a:pt x="39212" y="16991"/>
                    <a:pt x="39086" y="17388"/>
                    <a:pt x="39505" y="18246"/>
                  </a:cubicBezTo>
                  <a:cubicBezTo>
                    <a:pt x="39714" y="18685"/>
                    <a:pt x="39902" y="19104"/>
                    <a:pt x="40258" y="19460"/>
                  </a:cubicBezTo>
                  <a:cubicBezTo>
                    <a:pt x="40384" y="19564"/>
                    <a:pt x="40467" y="19732"/>
                    <a:pt x="40551" y="19899"/>
                  </a:cubicBezTo>
                  <a:cubicBezTo>
                    <a:pt x="40760" y="20317"/>
                    <a:pt x="40948" y="20715"/>
                    <a:pt x="41095" y="21133"/>
                  </a:cubicBezTo>
                  <a:cubicBezTo>
                    <a:pt x="41304" y="21573"/>
                    <a:pt x="41200" y="22096"/>
                    <a:pt x="40760" y="22284"/>
                  </a:cubicBezTo>
                  <a:cubicBezTo>
                    <a:pt x="40132" y="22535"/>
                    <a:pt x="39505" y="22870"/>
                    <a:pt x="38793" y="22745"/>
                  </a:cubicBezTo>
                  <a:cubicBezTo>
                    <a:pt x="38584" y="22494"/>
                    <a:pt x="38668" y="22201"/>
                    <a:pt x="38647" y="21929"/>
                  </a:cubicBezTo>
                  <a:cubicBezTo>
                    <a:pt x="38563" y="20966"/>
                    <a:pt x="38040" y="20255"/>
                    <a:pt x="37391" y="19606"/>
                  </a:cubicBezTo>
                  <a:cubicBezTo>
                    <a:pt x="37224" y="19460"/>
                    <a:pt x="36994" y="19313"/>
                    <a:pt x="36680" y="19418"/>
                  </a:cubicBezTo>
                  <a:cubicBezTo>
                    <a:pt x="36806" y="19773"/>
                    <a:pt x="36910" y="20045"/>
                    <a:pt x="37015" y="20359"/>
                  </a:cubicBezTo>
                  <a:cubicBezTo>
                    <a:pt x="37119" y="20673"/>
                    <a:pt x="37245" y="20987"/>
                    <a:pt x="37391" y="21280"/>
                  </a:cubicBezTo>
                  <a:cubicBezTo>
                    <a:pt x="37517" y="21573"/>
                    <a:pt x="37622" y="21824"/>
                    <a:pt x="37601" y="22138"/>
                  </a:cubicBezTo>
                  <a:cubicBezTo>
                    <a:pt x="37559" y="22389"/>
                    <a:pt x="37559" y="22598"/>
                    <a:pt x="37412" y="22828"/>
                  </a:cubicBezTo>
                  <a:cubicBezTo>
                    <a:pt x="37287" y="23017"/>
                    <a:pt x="37224" y="23289"/>
                    <a:pt x="37245" y="23498"/>
                  </a:cubicBezTo>
                  <a:cubicBezTo>
                    <a:pt x="37350" y="24188"/>
                    <a:pt x="36994" y="24711"/>
                    <a:pt x="36659" y="25235"/>
                  </a:cubicBezTo>
                  <a:cubicBezTo>
                    <a:pt x="36450" y="25569"/>
                    <a:pt x="36073" y="25632"/>
                    <a:pt x="35676" y="25527"/>
                  </a:cubicBezTo>
                  <a:cubicBezTo>
                    <a:pt x="34922" y="25339"/>
                    <a:pt x="34316" y="24921"/>
                    <a:pt x="33730" y="24439"/>
                  </a:cubicBezTo>
                  <a:cubicBezTo>
                    <a:pt x="33123" y="24000"/>
                    <a:pt x="32893" y="23372"/>
                    <a:pt x="32851" y="22661"/>
                  </a:cubicBezTo>
                  <a:lnTo>
                    <a:pt x="32851" y="21489"/>
                  </a:lnTo>
                  <a:cubicBezTo>
                    <a:pt x="32851" y="21343"/>
                    <a:pt x="32851" y="21175"/>
                    <a:pt x="32809" y="21050"/>
                  </a:cubicBezTo>
                  <a:cubicBezTo>
                    <a:pt x="32746" y="20924"/>
                    <a:pt x="32621" y="20820"/>
                    <a:pt x="32495" y="20757"/>
                  </a:cubicBezTo>
                  <a:cubicBezTo>
                    <a:pt x="32286" y="20715"/>
                    <a:pt x="32161" y="20841"/>
                    <a:pt x="32077" y="21029"/>
                  </a:cubicBezTo>
                  <a:cubicBezTo>
                    <a:pt x="32014" y="21175"/>
                    <a:pt x="31993" y="21364"/>
                    <a:pt x="31993" y="21552"/>
                  </a:cubicBezTo>
                  <a:cubicBezTo>
                    <a:pt x="31972" y="21970"/>
                    <a:pt x="31972" y="22389"/>
                    <a:pt x="31993" y="22807"/>
                  </a:cubicBezTo>
                  <a:cubicBezTo>
                    <a:pt x="31993" y="23121"/>
                    <a:pt x="31909" y="23372"/>
                    <a:pt x="31700" y="23644"/>
                  </a:cubicBezTo>
                  <a:cubicBezTo>
                    <a:pt x="31449" y="23916"/>
                    <a:pt x="31219" y="24230"/>
                    <a:pt x="30863" y="24439"/>
                  </a:cubicBezTo>
                  <a:cubicBezTo>
                    <a:pt x="30612" y="24607"/>
                    <a:pt x="30403" y="24837"/>
                    <a:pt x="30173" y="25004"/>
                  </a:cubicBezTo>
                  <a:cubicBezTo>
                    <a:pt x="29985" y="25130"/>
                    <a:pt x="29754" y="25255"/>
                    <a:pt x="29545" y="25339"/>
                  </a:cubicBezTo>
                  <a:cubicBezTo>
                    <a:pt x="28938" y="25486"/>
                    <a:pt x="28436" y="25381"/>
                    <a:pt x="28039" y="24837"/>
                  </a:cubicBezTo>
                  <a:cubicBezTo>
                    <a:pt x="27348" y="23895"/>
                    <a:pt x="26888" y="22870"/>
                    <a:pt x="26951" y="21678"/>
                  </a:cubicBezTo>
                  <a:cubicBezTo>
                    <a:pt x="26951" y="21447"/>
                    <a:pt x="26951" y="21196"/>
                    <a:pt x="26930" y="20945"/>
                  </a:cubicBezTo>
                  <a:cubicBezTo>
                    <a:pt x="26846" y="20213"/>
                    <a:pt x="26951" y="19501"/>
                    <a:pt x="27264" y="18832"/>
                  </a:cubicBezTo>
                  <a:cubicBezTo>
                    <a:pt x="27264" y="18665"/>
                    <a:pt x="27432" y="18372"/>
                    <a:pt x="27181" y="179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7;p37">
              <a:extLst>
                <a:ext uri="{FF2B5EF4-FFF2-40B4-BE49-F238E27FC236}">
                  <a16:creationId xmlns:a16="http://schemas.microsoft.com/office/drawing/2014/main" id="{C5666029-9716-DD54-1FF0-734F036C6F43}"/>
                </a:ext>
              </a:extLst>
            </p:cNvPr>
            <p:cNvSpPr/>
            <p:nvPr/>
          </p:nvSpPr>
          <p:spPr>
            <a:xfrm>
              <a:off x="-1773825" y="1255900"/>
              <a:ext cx="863125" cy="669600"/>
            </a:xfrm>
            <a:custGeom>
              <a:avLst/>
              <a:gdLst/>
              <a:ahLst/>
              <a:cxnLst/>
              <a:rect l="l" t="t" r="r" b="b"/>
              <a:pathLst>
                <a:path w="34525" h="26784" extrusionOk="0">
                  <a:moveTo>
                    <a:pt x="8516" y="1"/>
                  </a:moveTo>
                  <a:cubicBezTo>
                    <a:pt x="8328" y="503"/>
                    <a:pt x="8077" y="817"/>
                    <a:pt x="7847" y="1131"/>
                  </a:cubicBezTo>
                  <a:cubicBezTo>
                    <a:pt x="7114" y="2072"/>
                    <a:pt x="6947" y="3139"/>
                    <a:pt x="7010" y="4290"/>
                  </a:cubicBezTo>
                  <a:cubicBezTo>
                    <a:pt x="7010" y="4625"/>
                    <a:pt x="7156" y="4834"/>
                    <a:pt x="7428" y="5043"/>
                  </a:cubicBezTo>
                  <a:cubicBezTo>
                    <a:pt x="7847" y="5357"/>
                    <a:pt x="8286" y="5546"/>
                    <a:pt x="8830" y="5546"/>
                  </a:cubicBezTo>
                  <a:cubicBezTo>
                    <a:pt x="9520" y="5546"/>
                    <a:pt x="10148" y="5420"/>
                    <a:pt x="10713" y="5064"/>
                  </a:cubicBezTo>
                  <a:cubicBezTo>
                    <a:pt x="11696" y="4499"/>
                    <a:pt x="12596" y="3872"/>
                    <a:pt x="13349" y="3056"/>
                  </a:cubicBezTo>
                  <a:cubicBezTo>
                    <a:pt x="13726" y="2658"/>
                    <a:pt x="14124" y="2323"/>
                    <a:pt x="14605" y="2114"/>
                  </a:cubicBezTo>
                  <a:cubicBezTo>
                    <a:pt x="14584" y="3077"/>
                    <a:pt x="14584" y="4060"/>
                    <a:pt x="14563" y="5022"/>
                  </a:cubicBezTo>
                  <a:cubicBezTo>
                    <a:pt x="14563" y="5441"/>
                    <a:pt x="14751" y="5671"/>
                    <a:pt x="15086" y="5880"/>
                  </a:cubicBezTo>
                  <a:cubicBezTo>
                    <a:pt x="15798" y="6320"/>
                    <a:pt x="16551" y="6403"/>
                    <a:pt x="17325" y="6362"/>
                  </a:cubicBezTo>
                  <a:cubicBezTo>
                    <a:pt x="17618" y="6320"/>
                    <a:pt x="17827" y="6194"/>
                    <a:pt x="18036" y="6006"/>
                  </a:cubicBezTo>
                  <a:cubicBezTo>
                    <a:pt x="18748" y="5420"/>
                    <a:pt x="19501" y="4855"/>
                    <a:pt x="20129" y="4165"/>
                  </a:cubicBezTo>
                  <a:cubicBezTo>
                    <a:pt x="20191" y="4102"/>
                    <a:pt x="20296" y="4081"/>
                    <a:pt x="20422" y="3997"/>
                  </a:cubicBezTo>
                  <a:cubicBezTo>
                    <a:pt x="20484" y="4102"/>
                    <a:pt x="20547" y="4206"/>
                    <a:pt x="20547" y="4311"/>
                  </a:cubicBezTo>
                  <a:cubicBezTo>
                    <a:pt x="20589" y="4541"/>
                    <a:pt x="20589" y="4792"/>
                    <a:pt x="20547" y="5043"/>
                  </a:cubicBezTo>
                  <a:cubicBezTo>
                    <a:pt x="20526" y="5483"/>
                    <a:pt x="20631" y="5859"/>
                    <a:pt x="20861" y="6257"/>
                  </a:cubicBezTo>
                  <a:cubicBezTo>
                    <a:pt x="21028" y="6487"/>
                    <a:pt x="21154" y="6780"/>
                    <a:pt x="21259" y="7052"/>
                  </a:cubicBezTo>
                  <a:cubicBezTo>
                    <a:pt x="21551" y="7847"/>
                    <a:pt x="22012" y="8496"/>
                    <a:pt x="22765" y="8893"/>
                  </a:cubicBezTo>
                  <a:cubicBezTo>
                    <a:pt x="23142" y="9103"/>
                    <a:pt x="23539" y="9291"/>
                    <a:pt x="23895" y="9437"/>
                  </a:cubicBezTo>
                  <a:cubicBezTo>
                    <a:pt x="24920" y="9877"/>
                    <a:pt x="26113" y="9542"/>
                    <a:pt x="26824" y="8663"/>
                  </a:cubicBezTo>
                  <a:cubicBezTo>
                    <a:pt x="26950" y="8496"/>
                    <a:pt x="27096" y="8349"/>
                    <a:pt x="27201" y="8182"/>
                  </a:cubicBezTo>
                  <a:cubicBezTo>
                    <a:pt x="27431" y="8287"/>
                    <a:pt x="27347" y="8475"/>
                    <a:pt x="27389" y="8600"/>
                  </a:cubicBezTo>
                  <a:lnTo>
                    <a:pt x="27389" y="8977"/>
                  </a:lnTo>
                  <a:cubicBezTo>
                    <a:pt x="27326" y="10609"/>
                    <a:pt x="27996" y="11927"/>
                    <a:pt x="29147" y="13078"/>
                  </a:cubicBezTo>
                  <a:cubicBezTo>
                    <a:pt x="29398" y="13308"/>
                    <a:pt x="29670" y="13434"/>
                    <a:pt x="30046" y="13434"/>
                  </a:cubicBezTo>
                  <a:cubicBezTo>
                    <a:pt x="30967" y="13476"/>
                    <a:pt x="31741" y="13287"/>
                    <a:pt x="32432" y="12597"/>
                  </a:cubicBezTo>
                  <a:cubicBezTo>
                    <a:pt x="32787" y="12220"/>
                    <a:pt x="33269" y="11948"/>
                    <a:pt x="33708" y="11613"/>
                  </a:cubicBezTo>
                  <a:cubicBezTo>
                    <a:pt x="33917" y="11760"/>
                    <a:pt x="34148" y="11948"/>
                    <a:pt x="34440" y="12157"/>
                  </a:cubicBezTo>
                  <a:cubicBezTo>
                    <a:pt x="34524" y="12471"/>
                    <a:pt x="34461" y="12806"/>
                    <a:pt x="34336" y="13162"/>
                  </a:cubicBezTo>
                  <a:cubicBezTo>
                    <a:pt x="34001" y="13999"/>
                    <a:pt x="33708" y="14857"/>
                    <a:pt x="33394" y="15694"/>
                  </a:cubicBezTo>
                  <a:cubicBezTo>
                    <a:pt x="33206" y="16154"/>
                    <a:pt x="33018" y="16635"/>
                    <a:pt x="32683" y="17054"/>
                  </a:cubicBezTo>
                  <a:cubicBezTo>
                    <a:pt x="32599" y="17158"/>
                    <a:pt x="32557" y="17305"/>
                    <a:pt x="32495" y="17451"/>
                  </a:cubicBezTo>
                  <a:cubicBezTo>
                    <a:pt x="32432" y="17619"/>
                    <a:pt x="32369" y="17828"/>
                    <a:pt x="32285" y="18016"/>
                  </a:cubicBezTo>
                  <a:cubicBezTo>
                    <a:pt x="31971" y="18748"/>
                    <a:pt x="31553" y="19376"/>
                    <a:pt x="30967" y="19920"/>
                  </a:cubicBezTo>
                  <a:cubicBezTo>
                    <a:pt x="30591" y="20234"/>
                    <a:pt x="30256" y="20611"/>
                    <a:pt x="29942" y="20945"/>
                  </a:cubicBezTo>
                  <a:cubicBezTo>
                    <a:pt x="28394" y="22598"/>
                    <a:pt x="26489" y="23749"/>
                    <a:pt x="24481" y="24691"/>
                  </a:cubicBezTo>
                  <a:cubicBezTo>
                    <a:pt x="23686" y="25046"/>
                    <a:pt x="22849" y="25360"/>
                    <a:pt x="22075" y="25674"/>
                  </a:cubicBezTo>
                  <a:cubicBezTo>
                    <a:pt x="20861" y="26176"/>
                    <a:pt x="19606" y="26469"/>
                    <a:pt x="18329" y="26658"/>
                  </a:cubicBezTo>
                  <a:cubicBezTo>
                    <a:pt x="17367" y="26783"/>
                    <a:pt x="16342" y="26741"/>
                    <a:pt x="15337" y="26720"/>
                  </a:cubicBezTo>
                  <a:cubicBezTo>
                    <a:pt x="13873" y="26678"/>
                    <a:pt x="12387" y="26469"/>
                    <a:pt x="11006" y="26030"/>
                  </a:cubicBezTo>
                  <a:cubicBezTo>
                    <a:pt x="10002" y="25716"/>
                    <a:pt x="9060" y="25235"/>
                    <a:pt x="8098" y="24774"/>
                  </a:cubicBezTo>
                  <a:cubicBezTo>
                    <a:pt x="7575" y="24523"/>
                    <a:pt x="7114" y="24189"/>
                    <a:pt x="6633" y="23875"/>
                  </a:cubicBezTo>
                  <a:cubicBezTo>
                    <a:pt x="6382" y="23728"/>
                    <a:pt x="6131" y="23519"/>
                    <a:pt x="5922" y="23310"/>
                  </a:cubicBezTo>
                  <a:cubicBezTo>
                    <a:pt x="5126" y="22494"/>
                    <a:pt x="4310" y="21699"/>
                    <a:pt x="3494" y="20862"/>
                  </a:cubicBezTo>
                  <a:cubicBezTo>
                    <a:pt x="3264" y="20632"/>
                    <a:pt x="3076" y="20380"/>
                    <a:pt x="2929" y="20088"/>
                  </a:cubicBezTo>
                  <a:cubicBezTo>
                    <a:pt x="1988" y="18351"/>
                    <a:pt x="1277" y="16530"/>
                    <a:pt x="586" y="14689"/>
                  </a:cubicBezTo>
                  <a:cubicBezTo>
                    <a:pt x="314" y="13957"/>
                    <a:pt x="251" y="13099"/>
                    <a:pt x="209" y="12283"/>
                  </a:cubicBezTo>
                  <a:cubicBezTo>
                    <a:pt x="168" y="11634"/>
                    <a:pt x="0" y="10986"/>
                    <a:pt x="335" y="10337"/>
                  </a:cubicBezTo>
                  <a:cubicBezTo>
                    <a:pt x="356" y="10274"/>
                    <a:pt x="335" y="10149"/>
                    <a:pt x="314" y="10065"/>
                  </a:cubicBezTo>
                  <a:cubicBezTo>
                    <a:pt x="42" y="9416"/>
                    <a:pt x="126" y="8789"/>
                    <a:pt x="314" y="8140"/>
                  </a:cubicBezTo>
                  <a:cubicBezTo>
                    <a:pt x="481" y="7512"/>
                    <a:pt x="649" y="6843"/>
                    <a:pt x="774" y="6194"/>
                  </a:cubicBezTo>
                  <a:cubicBezTo>
                    <a:pt x="942" y="5483"/>
                    <a:pt x="1297" y="4918"/>
                    <a:pt x="1716" y="4374"/>
                  </a:cubicBezTo>
                  <a:cubicBezTo>
                    <a:pt x="2009" y="3997"/>
                    <a:pt x="2365" y="3662"/>
                    <a:pt x="2741" y="3349"/>
                  </a:cubicBezTo>
                  <a:cubicBezTo>
                    <a:pt x="2846" y="3244"/>
                    <a:pt x="2992" y="3160"/>
                    <a:pt x="3139" y="3160"/>
                  </a:cubicBezTo>
                  <a:cubicBezTo>
                    <a:pt x="3620" y="3181"/>
                    <a:pt x="3829" y="2742"/>
                    <a:pt x="4206" y="2554"/>
                  </a:cubicBezTo>
                  <a:cubicBezTo>
                    <a:pt x="4248" y="2533"/>
                    <a:pt x="4290" y="2407"/>
                    <a:pt x="4310" y="2323"/>
                  </a:cubicBezTo>
                  <a:cubicBezTo>
                    <a:pt x="4352" y="2219"/>
                    <a:pt x="4415" y="2114"/>
                    <a:pt x="4520" y="2072"/>
                  </a:cubicBezTo>
                  <a:cubicBezTo>
                    <a:pt x="5754" y="1403"/>
                    <a:pt x="6947" y="775"/>
                    <a:pt x="8181" y="126"/>
                  </a:cubicBezTo>
                  <a:cubicBezTo>
                    <a:pt x="8202" y="85"/>
                    <a:pt x="8307" y="43"/>
                    <a:pt x="8516" y="1"/>
                  </a:cubicBezTo>
                  <a:close/>
                  <a:moveTo>
                    <a:pt x="23958" y="19815"/>
                  </a:moveTo>
                  <a:cubicBezTo>
                    <a:pt x="23581" y="19920"/>
                    <a:pt x="23121" y="19962"/>
                    <a:pt x="22849" y="20318"/>
                  </a:cubicBezTo>
                  <a:cubicBezTo>
                    <a:pt x="22598" y="20652"/>
                    <a:pt x="22284" y="20820"/>
                    <a:pt x="21928" y="21008"/>
                  </a:cubicBezTo>
                  <a:cubicBezTo>
                    <a:pt x="21719" y="21113"/>
                    <a:pt x="21510" y="21259"/>
                    <a:pt x="21342" y="21385"/>
                  </a:cubicBezTo>
                  <a:cubicBezTo>
                    <a:pt x="20715" y="21887"/>
                    <a:pt x="20003" y="22180"/>
                    <a:pt x="19187" y="22180"/>
                  </a:cubicBezTo>
                  <a:cubicBezTo>
                    <a:pt x="17785" y="22180"/>
                    <a:pt x="16362" y="22201"/>
                    <a:pt x="14961" y="22180"/>
                  </a:cubicBezTo>
                  <a:cubicBezTo>
                    <a:pt x="14145" y="22159"/>
                    <a:pt x="13349" y="21992"/>
                    <a:pt x="12554" y="21887"/>
                  </a:cubicBezTo>
                  <a:cubicBezTo>
                    <a:pt x="12450" y="21866"/>
                    <a:pt x="12303" y="21845"/>
                    <a:pt x="12199" y="21782"/>
                  </a:cubicBezTo>
                  <a:cubicBezTo>
                    <a:pt x="11717" y="21552"/>
                    <a:pt x="11215" y="21343"/>
                    <a:pt x="10734" y="21113"/>
                  </a:cubicBezTo>
                  <a:cubicBezTo>
                    <a:pt x="10629" y="21050"/>
                    <a:pt x="10525" y="20966"/>
                    <a:pt x="10462" y="20904"/>
                  </a:cubicBezTo>
                  <a:cubicBezTo>
                    <a:pt x="9834" y="20067"/>
                    <a:pt x="9039" y="19334"/>
                    <a:pt x="8537" y="18393"/>
                  </a:cubicBezTo>
                  <a:cubicBezTo>
                    <a:pt x="7993" y="17305"/>
                    <a:pt x="7575" y="16196"/>
                    <a:pt x="8014" y="14940"/>
                  </a:cubicBezTo>
                  <a:cubicBezTo>
                    <a:pt x="8056" y="14836"/>
                    <a:pt x="8056" y="14689"/>
                    <a:pt x="8014" y="14585"/>
                  </a:cubicBezTo>
                  <a:cubicBezTo>
                    <a:pt x="7993" y="14522"/>
                    <a:pt x="7909" y="14438"/>
                    <a:pt x="7847" y="14417"/>
                  </a:cubicBezTo>
                  <a:cubicBezTo>
                    <a:pt x="7763" y="14375"/>
                    <a:pt x="7637" y="14417"/>
                    <a:pt x="7595" y="14459"/>
                  </a:cubicBezTo>
                  <a:cubicBezTo>
                    <a:pt x="7386" y="14731"/>
                    <a:pt x="7219" y="14982"/>
                    <a:pt x="7156" y="15317"/>
                  </a:cubicBezTo>
                  <a:cubicBezTo>
                    <a:pt x="7031" y="16677"/>
                    <a:pt x="7261" y="17974"/>
                    <a:pt x="8014" y="19125"/>
                  </a:cubicBezTo>
                  <a:cubicBezTo>
                    <a:pt x="8432" y="19774"/>
                    <a:pt x="8935" y="20380"/>
                    <a:pt x="9416" y="21008"/>
                  </a:cubicBezTo>
                  <a:cubicBezTo>
                    <a:pt x="9772" y="21489"/>
                    <a:pt x="10190" y="21887"/>
                    <a:pt x="10776" y="22159"/>
                  </a:cubicBezTo>
                  <a:cubicBezTo>
                    <a:pt x="11111" y="22305"/>
                    <a:pt x="11424" y="22494"/>
                    <a:pt x="11738" y="22619"/>
                  </a:cubicBezTo>
                  <a:cubicBezTo>
                    <a:pt x="12073" y="22745"/>
                    <a:pt x="12408" y="22849"/>
                    <a:pt x="12785" y="22912"/>
                  </a:cubicBezTo>
                  <a:cubicBezTo>
                    <a:pt x="13182" y="22933"/>
                    <a:pt x="13538" y="22996"/>
                    <a:pt x="13935" y="23101"/>
                  </a:cubicBezTo>
                  <a:cubicBezTo>
                    <a:pt x="14186" y="23163"/>
                    <a:pt x="14458" y="23205"/>
                    <a:pt x="14751" y="23205"/>
                  </a:cubicBezTo>
                  <a:lnTo>
                    <a:pt x="19522" y="23205"/>
                  </a:lnTo>
                  <a:cubicBezTo>
                    <a:pt x="19731" y="23205"/>
                    <a:pt x="19940" y="23163"/>
                    <a:pt x="20150" y="23121"/>
                  </a:cubicBezTo>
                  <a:cubicBezTo>
                    <a:pt x="21342" y="22828"/>
                    <a:pt x="22200" y="21992"/>
                    <a:pt x="23225" y="21427"/>
                  </a:cubicBezTo>
                  <a:cubicBezTo>
                    <a:pt x="23246" y="21385"/>
                    <a:pt x="23267" y="21385"/>
                    <a:pt x="23267" y="21364"/>
                  </a:cubicBezTo>
                  <a:cubicBezTo>
                    <a:pt x="23456" y="20966"/>
                    <a:pt x="23769" y="20673"/>
                    <a:pt x="24062" y="20401"/>
                  </a:cubicBezTo>
                  <a:cubicBezTo>
                    <a:pt x="24146" y="20192"/>
                    <a:pt x="24188" y="20004"/>
                    <a:pt x="23958" y="19815"/>
                  </a:cubicBezTo>
                  <a:close/>
                  <a:moveTo>
                    <a:pt x="22075" y="14543"/>
                  </a:moveTo>
                  <a:cubicBezTo>
                    <a:pt x="22075" y="14480"/>
                    <a:pt x="22054" y="14354"/>
                    <a:pt x="22012" y="14250"/>
                  </a:cubicBezTo>
                  <a:cubicBezTo>
                    <a:pt x="21907" y="13852"/>
                    <a:pt x="21551" y="13706"/>
                    <a:pt x="21259" y="13957"/>
                  </a:cubicBezTo>
                  <a:cubicBezTo>
                    <a:pt x="21028" y="14166"/>
                    <a:pt x="20798" y="14438"/>
                    <a:pt x="20610" y="14689"/>
                  </a:cubicBezTo>
                  <a:cubicBezTo>
                    <a:pt x="20484" y="14878"/>
                    <a:pt x="20526" y="15108"/>
                    <a:pt x="20652" y="15296"/>
                  </a:cubicBezTo>
                  <a:cubicBezTo>
                    <a:pt x="20819" y="15526"/>
                    <a:pt x="21028" y="15589"/>
                    <a:pt x="21279" y="15568"/>
                  </a:cubicBezTo>
                  <a:cubicBezTo>
                    <a:pt x="21719" y="15484"/>
                    <a:pt x="22054" y="15087"/>
                    <a:pt x="22075" y="14543"/>
                  </a:cubicBezTo>
                  <a:close/>
                  <a:moveTo>
                    <a:pt x="10504" y="11111"/>
                  </a:moveTo>
                  <a:cubicBezTo>
                    <a:pt x="10504" y="11111"/>
                    <a:pt x="10295" y="11111"/>
                    <a:pt x="10127" y="11216"/>
                  </a:cubicBezTo>
                  <a:cubicBezTo>
                    <a:pt x="10023" y="11279"/>
                    <a:pt x="9876" y="11425"/>
                    <a:pt x="9876" y="11551"/>
                  </a:cubicBezTo>
                  <a:cubicBezTo>
                    <a:pt x="9876" y="12241"/>
                    <a:pt x="10357" y="12639"/>
                    <a:pt x="10985" y="12534"/>
                  </a:cubicBezTo>
                  <a:cubicBezTo>
                    <a:pt x="11111" y="12492"/>
                    <a:pt x="11278" y="12429"/>
                    <a:pt x="11341" y="12325"/>
                  </a:cubicBezTo>
                  <a:cubicBezTo>
                    <a:pt x="11529" y="12053"/>
                    <a:pt x="11529" y="11739"/>
                    <a:pt x="11404" y="11446"/>
                  </a:cubicBezTo>
                  <a:cubicBezTo>
                    <a:pt x="11257" y="11174"/>
                    <a:pt x="11006" y="11090"/>
                    <a:pt x="10504" y="11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8;p37">
              <a:extLst>
                <a:ext uri="{FF2B5EF4-FFF2-40B4-BE49-F238E27FC236}">
                  <a16:creationId xmlns:a16="http://schemas.microsoft.com/office/drawing/2014/main" id="{7211AE71-2037-7EEA-1C3E-8A4A36F138B0}"/>
                </a:ext>
              </a:extLst>
            </p:cNvPr>
            <p:cNvSpPr/>
            <p:nvPr/>
          </p:nvSpPr>
          <p:spPr>
            <a:xfrm>
              <a:off x="-1903025" y="1787375"/>
              <a:ext cx="809225" cy="644475"/>
            </a:xfrm>
            <a:custGeom>
              <a:avLst/>
              <a:gdLst/>
              <a:ahLst/>
              <a:cxnLst/>
              <a:rect l="l" t="t" r="r" b="b"/>
              <a:pathLst>
                <a:path w="32369" h="25779" extrusionOk="0">
                  <a:moveTo>
                    <a:pt x="20338" y="6549"/>
                  </a:moveTo>
                  <a:cubicBezTo>
                    <a:pt x="21258" y="6549"/>
                    <a:pt x="22116" y="6591"/>
                    <a:pt x="22932" y="6507"/>
                  </a:cubicBezTo>
                  <a:cubicBezTo>
                    <a:pt x="23790" y="6445"/>
                    <a:pt x="24648" y="6256"/>
                    <a:pt x="25485" y="6047"/>
                  </a:cubicBezTo>
                  <a:cubicBezTo>
                    <a:pt x="26301" y="5838"/>
                    <a:pt x="27075" y="5566"/>
                    <a:pt x="27912" y="5315"/>
                  </a:cubicBezTo>
                  <a:cubicBezTo>
                    <a:pt x="28226" y="5859"/>
                    <a:pt x="28414" y="6382"/>
                    <a:pt x="28540" y="6926"/>
                  </a:cubicBezTo>
                  <a:cubicBezTo>
                    <a:pt x="28665" y="7449"/>
                    <a:pt x="28833" y="7972"/>
                    <a:pt x="29084" y="8453"/>
                  </a:cubicBezTo>
                  <a:cubicBezTo>
                    <a:pt x="29230" y="8704"/>
                    <a:pt x="29335" y="8997"/>
                    <a:pt x="29419" y="9290"/>
                  </a:cubicBezTo>
                  <a:cubicBezTo>
                    <a:pt x="29942" y="11194"/>
                    <a:pt x="30381" y="13119"/>
                    <a:pt x="30779" y="15086"/>
                  </a:cubicBezTo>
                  <a:cubicBezTo>
                    <a:pt x="30800" y="15170"/>
                    <a:pt x="30821" y="15274"/>
                    <a:pt x="30821" y="15358"/>
                  </a:cubicBezTo>
                  <a:cubicBezTo>
                    <a:pt x="30904" y="16028"/>
                    <a:pt x="30883" y="16739"/>
                    <a:pt x="31302" y="17367"/>
                  </a:cubicBezTo>
                  <a:cubicBezTo>
                    <a:pt x="30946" y="17451"/>
                    <a:pt x="30716" y="17492"/>
                    <a:pt x="30465" y="17576"/>
                  </a:cubicBezTo>
                  <a:cubicBezTo>
                    <a:pt x="29691" y="17743"/>
                    <a:pt x="28937" y="17890"/>
                    <a:pt x="28184" y="18078"/>
                  </a:cubicBezTo>
                  <a:cubicBezTo>
                    <a:pt x="27912" y="18120"/>
                    <a:pt x="27682" y="18287"/>
                    <a:pt x="27473" y="18434"/>
                  </a:cubicBezTo>
                  <a:cubicBezTo>
                    <a:pt x="27389" y="18497"/>
                    <a:pt x="27305" y="18664"/>
                    <a:pt x="27347" y="18727"/>
                  </a:cubicBezTo>
                  <a:cubicBezTo>
                    <a:pt x="27389" y="18852"/>
                    <a:pt x="27515" y="18957"/>
                    <a:pt x="27661" y="19020"/>
                  </a:cubicBezTo>
                  <a:cubicBezTo>
                    <a:pt x="27766" y="19041"/>
                    <a:pt x="27891" y="19020"/>
                    <a:pt x="27996" y="18957"/>
                  </a:cubicBezTo>
                  <a:cubicBezTo>
                    <a:pt x="29042" y="18539"/>
                    <a:pt x="30109" y="18329"/>
                    <a:pt x="31218" y="18183"/>
                  </a:cubicBezTo>
                  <a:cubicBezTo>
                    <a:pt x="31469" y="18141"/>
                    <a:pt x="31741" y="18078"/>
                    <a:pt x="32055" y="18287"/>
                  </a:cubicBezTo>
                  <a:cubicBezTo>
                    <a:pt x="31867" y="18392"/>
                    <a:pt x="31762" y="18497"/>
                    <a:pt x="31637" y="18539"/>
                  </a:cubicBezTo>
                  <a:cubicBezTo>
                    <a:pt x="31134" y="18811"/>
                    <a:pt x="30611" y="19062"/>
                    <a:pt x="30109" y="19355"/>
                  </a:cubicBezTo>
                  <a:cubicBezTo>
                    <a:pt x="29963" y="19438"/>
                    <a:pt x="29816" y="19564"/>
                    <a:pt x="29691" y="19689"/>
                  </a:cubicBezTo>
                  <a:cubicBezTo>
                    <a:pt x="29544" y="19857"/>
                    <a:pt x="29544" y="20150"/>
                    <a:pt x="29670" y="20275"/>
                  </a:cubicBezTo>
                  <a:cubicBezTo>
                    <a:pt x="29795" y="20401"/>
                    <a:pt x="29984" y="20484"/>
                    <a:pt x="30172" y="20380"/>
                  </a:cubicBezTo>
                  <a:cubicBezTo>
                    <a:pt x="30507" y="20212"/>
                    <a:pt x="30841" y="20024"/>
                    <a:pt x="31260" y="19857"/>
                  </a:cubicBezTo>
                  <a:cubicBezTo>
                    <a:pt x="31030" y="20233"/>
                    <a:pt x="30821" y="20547"/>
                    <a:pt x="30632" y="20861"/>
                  </a:cubicBezTo>
                  <a:cubicBezTo>
                    <a:pt x="30590" y="20966"/>
                    <a:pt x="30507" y="21070"/>
                    <a:pt x="30444" y="21175"/>
                  </a:cubicBezTo>
                  <a:cubicBezTo>
                    <a:pt x="30381" y="21363"/>
                    <a:pt x="30444" y="21552"/>
                    <a:pt x="30611" y="21656"/>
                  </a:cubicBezTo>
                  <a:cubicBezTo>
                    <a:pt x="30716" y="21740"/>
                    <a:pt x="30925" y="21761"/>
                    <a:pt x="31030" y="21698"/>
                  </a:cubicBezTo>
                  <a:cubicBezTo>
                    <a:pt x="31239" y="21552"/>
                    <a:pt x="31427" y="21342"/>
                    <a:pt x="31574" y="21133"/>
                  </a:cubicBezTo>
                  <a:cubicBezTo>
                    <a:pt x="31762" y="20861"/>
                    <a:pt x="31909" y="20589"/>
                    <a:pt x="32306" y="20401"/>
                  </a:cubicBezTo>
                  <a:cubicBezTo>
                    <a:pt x="32369" y="20945"/>
                    <a:pt x="32369" y="21384"/>
                    <a:pt x="32285" y="21907"/>
                  </a:cubicBezTo>
                  <a:cubicBezTo>
                    <a:pt x="32097" y="21949"/>
                    <a:pt x="31950" y="22012"/>
                    <a:pt x="31762" y="22012"/>
                  </a:cubicBezTo>
                  <a:cubicBezTo>
                    <a:pt x="31176" y="22054"/>
                    <a:pt x="30611" y="22054"/>
                    <a:pt x="30025" y="22012"/>
                  </a:cubicBezTo>
                  <a:cubicBezTo>
                    <a:pt x="28414" y="21949"/>
                    <a:pt x="26782" y="22200"/>
                    <a:pt x="25171" y="22388"/>
                  </a:cubicBezTo>
                  <a:cubicBezTo>
                    <a:pt x="24104" y="22493"/>
                    <a:pt x="23016" y="22744"/>
                    <a:pt x="22012" y="23058"/>
                  </a:cubicBezTo>
                  <a:cubicBezTo>
                    <a:pt x="21823" y="23121"/>
                    <a:pt x="21656" y="23163"/>
                    <a:pt x="21489" y="23205"/>
                  </a:cubicBezTo>
                  <a:cubicBezTo>
                    <a:pt x="20484" y="23309"/>
                    <a:pt x="19564" y="23686"/>
                    <a:pt x="18622" y="24000"/>
                  </a:cubicBezTo>
                  <a:cubicBezTo>
                    <a:pt x="17513" y="24376"/>
                    <a:pt x="16488" y="24899"/>
                    <a:pt x="15630" y="25715"/>
                  </a:cubicBezTo>
                  <a:cubicBezTo>
                    <a:pt x="15567" y="25736"/>
                    <a:pt x="15525" y="25757"/>
                    <a:pt x="15442" y="25778"/>
                  </a:cubicBezTo>
                  <a:cubicBezTo>
                    <a:pt x="15107" y="25736"/>
                    <a:pt x="14856" y="25569"/>
                    <a:pt x="14709" y="25234"/>
                  </a:cubicBezTo>
                  <a:cubicBezTo>
                    <a:pt x="14605" y="25025"/>
                    <a:pt x="14416" y="24878"/>
                    <a:pt x="14228" y="24711"/>
                  </a:cubicBezTo>
                  <a:cubicBezTo>
                    <a:pt x="13956" y="24481"/>
                    <a:pt x="13705" y="24209"/>
                    <a:pt x="13475" y="23958"/>
                  </a:cubicBezTo>
                  <a:cubicBezTo>
                    <a:pt x="13077" y="23560"/>
                    <a:pt x="13015" y="23142"/>
                    <a:pt x="13140" y="22640"/>
                  </a:cubicBezTo>
                  <a:cubicBezTo>
                    <a:pt x="13266" y="22179"/>
                    <a:pt x="13328" y="21698"/>
                    <a:pt x="13391" y="21238"/>
                  </a:cubicBezTo>
                  <a:cubicBezTo>
                    <a:pt x="13475" y="20756"/>
                    <a:pt x="13496" y="20275"/>
                    <a:pt x="13266" y="19836"/>
                  </a:cubicBezTo>
                  <a:cubicBezTo>
                    <a:pt x="13245" y="19773"/>
                    <a:pt x="13224" y="19731"/>
                    <a:pt x="13224" y="19647"/>
                  </a:cubicBezTo>
                  <a:cubicBezTo>
                    <a:pt x="13287" y="18518"/>
                    <a:pt x="12805" y="17451"/>
                    <a:pt x="12847" y="16342"/>
                  </a:cubicBezTo>
                  <a:cubicBezTo>
                    <a:pt x="12868" y="16028"/>
                    <a:pt x="12805" y="15693"/>
                    <a:pt x="12743" y="15358"/>
                  </a:cubicBezTo>
                  <a:cubicBezTo>
                    <a:pt x="12554" y="14438"/>
                    <a:pt x="12345" y="13517"/>
                    <a:pt x="12178" y="12596"/>
                  </a:cubicBezTo>
                  <a:cubicBezTo>
                    <a:pt x="12094" y="12136"/>
                    <a:pt x="12031" y="11655"/>
                    <a:pt x="11989" y="11173"/>
                  </a:cubicBezTo>
                  <a:cubicBezTo>
                    <a:pt x="11968" y="11006"/>
                    <a:pt x="11989" y="10860"/>
                    <a:pt x="11968" y="10713"/>
                  </a:cubicBezTo>
                  <a:cubicBezTo>
                    <a:pt x="11675" y="9939"/>
                    <a:pt x="11717" y="9123"/>
                    <a:pt x="11717" y="8307"/>
                  </a:cubicBezTo>
                  <a:cubicBezTo>
                    <a:pt x="11717" y="7972"/>
                    <a:pt x="11696" y="7637"/>
                    <a:pt x="11382" y="7428"/>
                  </a:cubicBezTo>
                  <a:cubicBezTo>
                    <a:pt x="11236" y="7323"/>
                    <a:pt x="11027" y="7219"/>
                    <a:pt x="10838" y="7177"/>
                  </a:cubicBezTo>
                  <a:cubicBezTo>
                    <a:pt x="10566" y="7114"/>
                    <a:pt x="10294" y="7114"/>
                    <a:pt x="10022" y="7177"/>
                  </a:cubicBezTo>
                  <a:cubicBezTo>
                    <a:pt x="8893" y="7344"/>
                    <a:pt x="7805" y="7658"/>
                    <a:pt x="6863" y="8349"/>
                  </a:cubicBezTo>
                  <a:cubicBezTo>
                    <a:pt x="6486" y="8600"/>
                    <a:pt x="6424" y="8767"/>
                    <a:pt x="6256" y="9437"/>
                  </a:cubicBezTo>
                  <a:cubicBezTo>
                    <a:pt x="6528" y="9625"/>
                    <a:pt x="6758" y="9876"/>
                    <a:pt x="6779" y="10274"/>
                  </a:cubicBezTo>
                  <a:cubicBezTo>
                    <a:pt x="6779" y="10483"/>
                    <a:pt x="6884" y="10692"/>
                    <a:pt x="6905" y="10901"/>
                  </a:cubicBezTo>
                  <a:cubicBezTo>
                    <a:pt x="7051" y="11927"/>
                    <a:pt x="7219" y="12910"/>
                    <a:pt x="7595" y="13894"/>
                  </a:cubicBezTo>
                  <a:cubicBezTo>
                    <a:pt x="7721" y="14249"/>
                    <a:pt x="7742" y="14647"/>
                    <a:pt x="7825" y="15065"/>
                  </a:cubicBezTo>
                  <a:cubicBezTo>
                    <a:pt x="6989" y="15421"/>
                    <a:pt x="6277" y="15944"/>
                    <a:pt x="5608" y="16467"/>
                  </a:cubicBezTo>
                  <a:cubicBezTo>
                    <a:pt x="5503" y="16551"/>
                    <a:pt x="5336" y="16614"/>
                    <a:pt x="5210" y="16655"/>
                  </a:cubicBezTo>
                  <a:cubicBezTo>
                    <a:pt x="4917" y="16739"/>
                    <a:pt x="4645" y="16781"/>
                    <a:pt x="4331" y="16844"/>
                  </a:cubicBezTo>
                  <a:cubicBezTo>
                    <a:pt x="4164" y="16865"/>
                    <a:pt x="4017" y="16886"/>
                    <a:pt x="3871" y="16844"/>
                  </a:cubicBezTo>
                  <a:cubicBezTo>
                    <a:pt x="2783" y="16572"/>
                    <a:pt x="1632" y="16425"/>
                    <a:pt x="586" y="15944"/>
                  </a:cubicBezTo>
                  <a:cubicBezTo>
                    <a:pt x="398" y="15881"/>
                    <a:pt x="209" y="15777"/>
                    <a:pt x="0" y="15672"/>
                  </a:cubicBezTo>
                  <a:cubicBezTo>
                    <a:pt x="0" y="14940"/>
                    <a:pt x="188" y="14270"/>
                    <a:pt x="481" y="13642"/>
                  </a:cubicBezTo>
                  <a:cubicBezTo>
                    <a:pt x="732" y="13077"/>
                    <a:pt x="1004" y="12492"/>
                    <a:pt x="1214" y="11906"/>
                  </a:cubicBezTo>
                  <a:cubicBezTo>
                    <a:pt x="1402" y="11320"/>
                    <a:pt x="1716" y="10797"/>
                    <a:pt x="2030" y="10274"/>
                  </a:cubicBezTo>
                  <a:cubicBezTo>
                    <a:pt x="2281" y="9834"/>
                    <a:pt x="2490" y="9353"/>
                    <a:pt x="2615" y="8872"/>
                  </a:cubicBezTo>
                  <a:cubicBezTo>
                    <a:pt x="2783" y="8307"/>
                    <a:pt x="3034" y="7826"/>
                    <a:pt x="3390" y="7323"/>
                  </a:cubicBezTo>
                  <a:cubicBezTo>
                    <a:pt x="4331" y="5880"/>
                    <a:pt x="5210" y="4415"/>
                    <a:pt x="6005" y="2867"/>
                  </a:cubicBezTo>
                  <a:cubicBezTo>
                    <a:pt x="6214" y="2490"/>
                    <a:pt x="6445" y="2093"/>
                    <a:pt x="6696" y="1737"/>
                  </a:cubicBezTo>
                  <a:cubicBezTo>
                    <a:pt x="6989" y="1277"/>
                    <a:pt x="7281" y="816"/>
                    <a:pt x="7386" y="251"/>
                  </a:cubicBezTo>
                  <a:cubicBezTo>
                    <a:pt x="7407" y="189"/>
                    <a:pt x="7491" y="126"/>
                    <a:pt x="7574" y="0"/>
                  </a:cubicBezTo>
                  <a:cubicBezTo>
                    <a:pt x="7721" y="105"/>
                    <a:pt x="7888" y="189"/>
                    <a:pt x="7993" y="293"/>
                  </a:cubicBezTo>
                  <a:cubicBezTo>
                    <a:pt x="8746" y="1046"/>
                    <a:pt x="9499" y="1821"/>
                    <a:pt x="10294" y="2595"/>
                  </a:cubicBezTo>
                  <a:cubicBezTo>
                    <a:pt x="10608" y="2909"/>
                    <a:pt x="10964" y="3202"/>
                    <a:pt x="11341" y="3432"/>
                  </a:cubicBezTo>
                  <a:cubicBezTo>
                    <a:pt x="12324" y="4038"/>
                    <a:pt x="13349" y="4603"/>
                    <a:pt x="14437" y="5231"/>
                  </a:cubicBezTo>
                  <a:cubicBezTo>
                    <a:pt x="14626" y="5733"/>
                    <a:pt x="14814" y="6319"/>
                    <a:pt x="15107" y="6884"/>
                  </a:cubicBezTo>
                  <a:cubicBezTo>
                    <a:pt x="15421" y="7512"/>
                    <a:pt x="16007" y="7847"/>
                    <a:pt x="16697" y="7930"/>
                  </a:cubicBezTo>
                  <a:cubicBezTo>
                    <a:pt x="17304" y="8014"/>
                    <a:pt x="17890" y="7951"/>
                    <a:pt x="18497" y="7930"/>
                  </a:cubicBezTo>
                  <a:cubicBezTo>
                    <a:pt x="18622" y="7930"/>
                    <a:pt x="18810" y="7868"/>
                    <a:pt x="18915" y="7784"/>
                  </a:cubicBezTo>
                  <a:cubicBezTo>
                    <a:pt x="19375" y="7512"/>
                    <a:pt x="20045" y="7303"/>
                    <a:pt x="20338" y="65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9;p37">
              <a:extLst>
                <a:ext uri="{FF2B5EF4-FFF2-40B4-BE49-F238E27FC236}">
                  <a16:creationId xmlns:a16="http://schemas.microsoft.com/office/drawing/2014/main" id="{7B4E4D95-A30B-B2C1-F119-2CA63D052481}"/>
                </a:ext>
              </a:extLst>
            </p:cNvPr>
            <p:cNvSpPr/>
            <p:nvPr/>
          </p:nvSpPr>
          <p:spPr>
            <a:xfrm>
              <a:off x="-1722050" y="1988225"/>
              <a:ext cx="128700" cy="337950"/>
            </a:xfrm>
            <a:custGeom>
              <a:avLst/>
              <a:gdLst/>
              <a:ahLst/>
              <a:cxnLst/>
              <a:rect l="l" t="t" r="r" b="b"/>
              <a:pathLst>
                <a:path w="5148" h="13518" extrusionOk="0">
                  <a:moveTo>
                    <a:pt x="1" y="1173"/>
                  </a:moveTo>
                  <a:cubicBezTo>
                    <a:pt x="586" y="629"/>
                    <a:pt x="1151" y="294"/>
                    <a:pt x="1842" y="231"/>
                  </a:cubicBezTo>
                  <a:cubicBezTo>
                    <a:pt x="2009" y="231"/>
                    <a:pt x="2135" y="126"/>
                    <a:pt x="2260" y="106"/>
                  </a:cubicBezTo>
                  <a:cubicBezTo>
                    <a:pt x="2532" y="43"/>
                    <a:pt x="2783" y="1"/>
                    <a:pt x="3055" y="1"/>
                  </a:cubicBezTo>
                  <a:cubicBezTo>
                    <a:pt x="3474" y="1"/>
                    <a:pt x="3599" y="126"/>
                    <a:pt x="3620" y="524"/>
                  </a:cubicBezTo>
                  <a:cubicBezTo>
                    <a:pt x="3662" y="775"/>
                    <a:pt x="3620" y="1068"/>
                    <a:pt x="3620" y="1340"/>
                  </a:cubicBezTo>
                  <a:cubicBezTo>
                    <a:pt x="3620" y="1758"/>
                    <a:pt x="3620" y="2177"/>
                    <a:pt x="3788" y="2595"/>
                  </a:cubicBezTo>
                  <a:cubicBezTo>
                    <a:pt x="3830" y="2742"/>
                    <a:pt x="3913" y="2951"/>
                    <a:pt x="3892" y="3119"/>
                  </a:cubicBezTo>
                  <a:cubicBezTo>
                    <a:pt x="3809" y="4395"/>
                    <a:pt x="4206" y="5629"/>
                    <a:pt x="4415" y="6843"/>
                  </a:cubicBezTo>
                  <a:cubicBezTo>
                    <a:pt x="4541" y="7554"/>
                    <a:pt x="4667" y="8266"/>
                    <a:pt x="4646" y="8998"/>
                  </a:cubicBezTo>
                  <a:cubicBezTo>
                    <a:pt x="4646" y="9145"/>
                    <a:pt x="4625" y="9312"/>
                    <a:pt x="4667" y="9437"/>
                  </a:cubicBezTo>
                  <a:cubicBezTo>
                    <a:pt x="4855" y="10170"/>
                    <a:pt x="4876" y="10923"/>
                    <a:pt x="4918" y="11655"/>
                  </a:cubicBezTo>
                  <a:cubicBezTo>
                    <a:pt x="4918" y="12011"/>
                    <a:pt x="5064" y="12346"/>
                    <a:pt x="5148" y="12743"/>
                  </a:cubicBezTo>
                  <a:cubicBezTo>
                    <a:pt x="4939" y="12869"/>
                    <a:pt x="4750" y="13015"/>
                    <a:pt x="4562" y="13057"/>
                  </a:cubicBezTo>
                  <a:cubicBezTo>
                    <a:pt x="3913" y="13099"/>
                    <a:pt x="3307" y="13371"/>
                    <a:pt x="2616" y="13518"/>
                  </a:cubicBezTo>
                  <a:cubicBezTo>
                    <a:pt x="2574" y="12262"/>
                    <a:pt x="2323" y="11090"/>
                    <a:pt x="1905" y="9940"/>
                  </a:cubicBezTo>
                  <a:cubicBezTo>
                    <a:pt x="1633" y="9249"/>
                    <a:pt x="1612" y="8517"/>
                    <a:pt x="1507" y="7784"/>
                  </a:cubicBezTo>
                  <a:cubicBezTo>
                    <a:pt x="1737" y="7617"/>
                    <a:pt x="1967" y="7429"/>
                    <a:pt x="2198" y="7220"/>
                  </a:cubicBezTo>
                  <a:cubicBezTo>
                    <a:pt x="2260" y="7136"/>
                    <a:pt x="2344" y="6948"/>
                    <a:pt x="2323" y="6822"/>
                  </a:cubicBezTo>
                  <a:cubicBezTo>
                    <a:pt x="2302" y="6613"/>
                    <a:pt x="2093" y="6571"/>
                    <a:pt x="1905" y="6571"/>
                  </a:cubicBezTo>
                  <a:cubicBezTo>
                    <a:pt x="1716" y="6571"/>
                    <a:pt x="1570" y="6613"/>
                    <a:pt x="1382" y="6676"/>
                  </a:cubicBezTo>
                  <a:cubicBezTo>
                    <a:pt x="733" y="4855"/>
                    <a:pt x="335" y="3035"/>
                    <a:pt x="1" y="11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70;p37">
              <a:extLst>
                <a:ext uri="{FF2B5EF4-FFF2-40B4-BE49-F238E27FC236}">
                  <a16:creationId xmlns:a16="http://schemas.microsoft.com/office/drawing/2014/main" id="{C7D25E7B-B850-321E-1645-78C30F23EDFA}"/>
                </a:ext>
              </a:extLst>
            </p:cNvPr>
            <p:cNvSpPr/>
            <p:nvPr/>
          </p:nvSpPr>
          <p:spPr>
            <a:xfrm>
              <a:off x="-1927100" y="2205850"/>
              <a:ext cx="251100" cy="128700"/>
            </a:xfrm>
            <a:custGeom>
              <a:avLst/>
              <a:gdLst/>
              <a:ahLst/>
              <a:cxnLst/>
              <a:rect l="l" t="t" r="r" b="b"/>
              <a:pathLst>
                <a:path w="10044" h="5148" extrusionOk="0">
                  <a:moveTo>
                    <a:pt x="9584" y="2469"/>
                  </a:moveTo>
                  <a:cubicBezTo>
                    <a:pt x="9625" y="2699"/>
                    <a:pt x="9709" y="2908"/>
                    <a:pt x="9730" y="3139"/>
                  </a:cubicBezTo>
                  <a:cubicBezTo>
                    <a:pt x="9772" y="3829"/>
                    <a:pt x="9981" y="4478"/>
                    <a:pt x="10044" y="5147"/>
                  </a:cubicBezTo>
                  <a:cubicBezTo>
                    <a:pt x="9521" y="5105"/>
                    <a:pt x="9270" y="5043"/>
                    <a:pt x="8935" y="4708"/>
                  </a:cubicBezTo>
                  <a:cubicBezTo>
                    <a:pt x="8537" y="4310"/>
                    <a:pt x="8098" y="4164"/>
                    <a:pt x="7596" y="4038"/>
                  </a:cubicBezTo>
                  <a:cubicBezTo>
                    <a:pt x="6382" y="3745"/>
                    <a:pt x="5190" y="3473"/>
                    <a:pt x="4039" y="3013"/>
                  </a:cubicBezTo>
                  <a:cubicBezTo>
                    <a:pt x="3767" y="2908"/>
                    <a:pt x="3453" y="2888"/>
                    <a:pt x="3139" y="2888"/>
                  </a:cubicBezTo>
                  <a:cubicBezTo>
                    <a:pt x="2302" y="2846"/>
                    <a:pt x="1465" y="2888"/>
                    <a:pt x="607" y="2888"/>
                  </a:cubicBezTo>
                  <a:cubicBezTo>
                    <a:pt x="398" y="2888"/>
                    <a:pt x="189" y="2846"/>
                    <a:pt x="1" y="2825"/>
                  </a:cubicBezTo>
                  <a:lnTo>
                    <a:pt x="1" y="1548"/>
                  </a:lnTo>
                  <a:cubicBezTo>
                    <a:pt x="377" y="1130"/>
                    <a:pt x="147" y="481"/>
                    <a:pt x="586" y="0"/>
                  </a:cubicBezTo>
                  <a:cubicBezTo>
                    <a:pt x="775" y="63"/>
                    <a:pt x="942" y="84"/>
                    <a:pt x="1130" y="168"/>
                  </a:cubicBezTo>
                  <a:cubicBezTo>
                    <a:pt x="2177" y="628"/>
                    <a:pt x="3327" y="795"/>
                    <a:pt x="4436" y="1025"/>
                  </a:cubicBezTo>
                  <a:cubicBezTo>
                    <a:pt x="4687" y="1067"/>
                    <a:pt x="4980" y="1046"/>
                    <a:pt x="5231" y="1004"/>
                  </a:cubicBezTo>
                  <a:cubicBezTo>
                    <a:pt x="5545" y="942"/>
                    <a:pt x="5817" y="1025"/>
                    <a:pt x="6068" y="1214"/>
                  </a:cubicBezTo>
                  <a:cubicBezTo>
                    <a:pt x="6654" y="1590"/>
                    <a:pt x="7219" y="1988"/>
                    <a:pt x="7805" y="2323"/>
                  </a:cubicBezTo>
                  <a:cubicBezTo>
                    <a:pt x="8349" y="2678"/>
                    <a:pt x="8830" y="2699"/>
                    <a:pt x="9584" y="24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71;p37">
              <a:extLst>
                <a:ext uri="{FF2B5EF4-FFF2-40B4-BE49-F238E27FC236}">
                  <a16:creationId xmlns:a16="http://schemas.microsoft.com/office/drawing/2014/main" id="{3A7D9702-709F-22A7-9822-5AF5C26CD01A}"/>
                </a:ext>
              </a:extLst>
            </p:cNvPr>
            <p:cNvSpPr/>
            <p:nvPr/>
          </p:nvSpPr>
          <p:spPr>
            <a:xfrm>
              <a:off x="-1839225" y="1357400"/>
              <a:ext cx="62800" cy="127125"/>
            </a:xfrm>
            <a:custGeom>
              <a:avLst/>
              <a:gdLst/>
              <a:ahLst/>
              <a:cxnLst/>
              <a:rect l="l" t="t" r="r" b="b"/>
              <a:pathLst>
                <a:path w="2512" h="5085" extrusionOk="0">
                  <a:moveTo>
                    <a:pt x="1716" y="5084"/>
                  </a:moveTo>
                  <a:cubicBezTo>
                    <a:pt x="1612" y="4980"/>
                    <a:pt x="1528" y="4938"/>
                    <a:pt x="1486" y="4854"/>
                  </a:cubicBezTo>
                  <a:cubicBezTo>
                    <a:pt x="1131" y="4227"/>
                    <a:pt x="754" y="3620"/>
                    <a:pt x="419" y="2992"/>
                  </a:cubicBezTo>
                  <a:cubicBezTo>
                    <a:pt x="1" y="2197"/>
                    <a:pt x="126" y="1297"/>
                    <a:pt x="189" y="439"/>
                  </a:cubicBezTo>
                  <a:cubicBezTo>
                    <a:pt x="189" y="209"/>
                    <a:pt x="419" y="21"/>
                    <a:pt x="670" y="21"/>
                  </a:cubicBezTo>
                  <a:cubicBezTo>
                    <a:pt x="900" y="0"/>
                    <a:pt x="1152" y="0"/>
                    <a:pt x="1382" y="0"/>
                  </a:cubicBezTo>
                  <a:cubicBezTo>
                    <a:pt x="1988" y="21"/>
                    <a:pt x="2365" y="377"/>
                    <a:pt x="2428" y="983"/>
                  </a:cubicBezTo>
                  <a:cubicBezTo>
                    <a:pt x="2512" y="1841"/>
                    <a:pt x="2449" y="2720"/>
                    <a:pt x="2093" y="3515"/>
                  </a:cubicBezTo>
                  <a:cubicBezTo>
                    <a:pt x="1988" y="3766"/>
                    <a:pt x="1905" y="4017"/>
                    <a:pt x="1821" y="4289"/>
                  </a:cubicBezTo>
                  <a:cubicBezTo>
                    <a:pt x="1800" y="4520"/>
                    <a:pt x="1779" y="4771"/>
                    <a:pt x="1716" y="50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72;p37">
              <a:extLst>
                <a:ext uri="{FF2B5EF4-FFF2-40B4-BE49-F238E27FC236}">
                  <a16:creationId xmlns:a16="http://schemas.microsoft.com/office/drawing/2014/main" id="{477E7F37-6F97-DB89-D9FD-511EC0B25FD1}"/>
                </a:ext>
              </a:extLst>
            </p:cNvPr>
            <p:cNvSpPr/>
            <p:nvPr/>
          </p:nvSpPr>
          <p:spPr>
            <a:xfrm>
              <a:off x="-962000" y="1680125"/>
              <a:ext cx="111975" cy="75875"/>
            </a:xfrm>
            <a:custGeom>
              <a:avLst/>
              <a:gdLst/>
              <a:ahLst/>
              <a:cxnLst/>
              <a:rect l="l" t="t" r="r" b="b"/>
              <a:pathLst>
                <a:path w="4479" h="3035" extrusionOk="0">
                  <a:moveTo>
                    <a:pt x="1" y="2993"/>
                  </a:moveTo>
                  <a:cubicBezTo>
                    <a:pt x="503" y="1968"/>
                    <a:pt x="984" y="1026"/>
                    <a:pt x="1444" y="106"/>
                  </a:cubicBezTo>
                  <a:cubicBezTo>
                    <a:pt x="2177" y="1"/>
                    <a:pt x="2867" y="64"/>
                    <a:pt x="3558" y="106"/>
                  </a:cubicBezTo>
                  <a:cubicBezTo>
                    <a:pt x="4144" y="126"/>
                    <a:pt x="4478" y="963"/>
                    <a:pt x="4081" y="1424"/>
                  </a:cubicBezTo>
                  <a:cubicBezTo>
                    <a:pt x="3244" y="2323"/>
                    <a:pt x="2302" y="3035"/>
                    <a:pt x="1005" y="3035"/>
                  </a:cubicBezTo>
                  <a:cubicBezTo>
                    <a:pt x="691" y="3035"/>
                    <a:pt x="398" y="3014"/>
                    <a:pt x="1" y="29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73;p37">
              <a:extLst>
                <a:ext uri="{FF2B5EF4-FFF2-40B4-BE49-F238E27FC236}">
                  <a16:creationId xmlns:a16="http://schemas.microsoft.com/office/drawing/2014/main" id="{BDBDF76D-89DF-40A9-0B9B-3C2E3FFEA4D6}"/>
                </a:ext>
              </a:extLst>
            </p:cNvPr>
            <p:cNvSpPr/>
            <p:nvPr/>
          </p:nvSpPr>
          <p:spPr>
            <a:xfrm>
              <a:off x="-1511775" y="1933300"/>
              <a:ext cx="91050" cy="34025"/>
            </a:xfrm>
            <a:custGeom>
              <a:avLst/>
              <a:gdLst/>
              <a:ahLst/>
              <a:cxnLst/>
              <a:rect l="l" t="t" r="r" b="b"/>
              <a:pathLst>
                <a:path w="3642" h="1361" extrusionOk="0">
                  <a:moveTo>
                    <a:pt x="3642" y="650"/>
                  </a:moveTo>
                  <a:cubicBezTo>
                    <a:pt x="3265" y="901"/>
                    <a:pt x="3014" y="1131"/>
                    <a:pt x="2700" y="1361"/>
                  </a:cubicBezTo>
                  <a:lnTo>
                    <a:pt x="1382" y="1361"/>
                  </a:lnTo>
                  <a:cubicBezTo>
                    <a:pt x="1235" y="1361"/>
                    <a:pt x="1110" y="1319"/>
                    <a:pt x="942" y="1298"/>
                  </a:cubicBezTo>
                  <a:cubicBezTo>
                    <a:pt x="336" y="1131"/>
                    <a:pt x="1" y="733"/>
                    <a:pt x="22" y="1"/>
                  </a:cubicBezTo>
                  <a:cubicBezTo>
                    <a:pt x="1214" y="189"/>
                    <a:pt x="2344" y="419"/>
                    <a:pt x="3642" y="6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74;p37">
              <a:extLst>
                <a:ext uri="{FF2B5EF4-FFF2-40B4-BE49-F238E27FC236}">
                  <a16:creationId xmlns:a16="http://schemas.microsoft.com/office/drawing/2014/main" id="{366DB459-4C97-A351-8C85-88EB06CA6231}"/>
                </a:ext>
              </a:extLst>
            </p:cNvPr>
            <p:cNvSpPr/>
            <p:nvPr/>
          </p:nvSpPr>
          <p:spPr>
            <a:xfrm>
              <a:off x="-1642025" y="2339750"/>
              <a:ext cx="50775" cy="56525"/>
            </a:xfrm>
            <a:custGeom>
              <a:avLst/>
              <a:gdLst/>
              <a:ahLst/>
              <a:cxnLst/>
              <a:rect l="l" t="t" r="r" b="b"/>
              <a:pathLst>
                <a:path w="2031" h="2261" extrusionOk="0">
                  <a:moveTo>
                    <a:pt x="1" y="670"/>
                  </a:moveTo>
                  <a:cubicBezTo>
                    <a:pt x="691" y="105"/>
                    <a:pt x="1340" y="105"/>
                    <a:pt x="2031" y="1"/>
                  </a:cubicBezTo>
                  <a:lnTo>
                    <a:pt x="2031" y="1863"/>
                  </a:lnTo>
                  <a:cubicBezTo>
                    <a:pt x="1842" y="1967"/>
                    <a:pt x="1654" y="2093"/>
                    <a:pt x="1424" y="2260"/>
                  </a:cubicBezTo>
                  <a:cubicBezTo>
                    <a:pt x="838" y="1821"/>
                    <a:pt x="357" y="1319"/>
                    <a:pt x="1" y="6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75;p37">
              <a:extLst>
                <a:ext uri="{FF2B5EF4-FFF2-40B4-BE49-F238E27FC236}">
                  <a16:creationId xmlns:a16="http://schemas.microsoft.com/office/drawing/2014/main" id="{17FC4220-0E35-3508-6F00-9ED06B68C566}"/>
                </a:ext>
              </a:extLst>
            </p:cNvPr>
            <p:cNvSpPr/>
            <p:nvPr/>
          </p:nvSpPr>
          <p:spPr>
            <a:xfrm>
              <a:off x="-1752375" y="2221000"/>
              <a:ext cx="55975" cy="30900"/>
            </a:xfrm>
            <a:custGeom>
              <a:avLst/>
              <a:gdLst/>
              <a:ahLst/>
              <a:cxnLst/>
              <a:rect l="l" t="t" r="r" b="b"/>
              <a:pathLst>
                <a:path w="2239" h="1236" extrusionOk="0">
                  <a:moveTo>
                    <a:pt x="0" y="294"/>
                  </a:moveTo>
                  <a:cubicBezTo>
                    <a:pt x="167" y="85"/>
                    <a:pt x="293" y="1"/>
                    <a:pt x="502" y="85"/>
                  </a:cubicBezTo>
                  <a:cubicBezTo>
                    <a:pt x="942" y="210"/>
                    <a:pt x="1360" y="503"/>
                    <a:pt x="1883" y="461"/>
                  </a:cubicBezTo>
                  <a:cubicBezTo>
                    <a:pt x="2092" y="461"/>
                    <a:pt x="2197" y="629"/>
                    <a:pt x="2218" y="817"/>
                  </a:cubicBezTo>
                  <a:cubicBezTo>
                    <a:pt x="2239" y="984"/>
                    <a:pt x="1988" y="1235"/>
                    <a:pt x="1799" y="1235"/>
                  </a:cubicBezTo>
                  <a:cubicBezTo>
                    <a:pt x="1695" y="1235"/>
                    <a:pt x="1569" y="1194"/>
                    <a:pt x="1465" y="1152"/>
                  </a:cubicBezTo>
                  <a:cubicBezTo>
                    <a:pt x="963" y="838"/>
                    <a:pt x="502" y="545"/>
                    <a:pt x="0" y="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76;p37">
              <a:extLst>
                <a:ext uri="{FF2B5EF4-FFF2-40B4-BE49-F238E27FC236}">
                  <a16:creationId xmlns:a16="http://schemas.microsoft.com/office/drawing/2014/main" id="{CBB9F799-969E-D44D-3BBC-AB78B06339BF}"/>
                </a:ext>
              </a:extLst>
            </p:cNvPr>
            <p:cNvSpPr/>
            <p:nvPr/>
          </p:nvSpPr>
          <p:spPr>
            <a:xfrm>
              <a:off x="-1726750" y="2191725"/>
              <a:ext cx="24075" cy="22500"/>
            </a:xfrm>
            <a:custGeom>
              <a:avLst/>
              <a:gdLst/>
              <a:ahLst/>
              <a:cxnLst/>
              <a:rect l="l" t="t" r="r" b="b"/>
              <a:pathLst>
                <a:path w="963" h="900" extrusionOk="0">
                  <a:moveTo>
                    <a:pt x="0" y="481"/>
                  </a:moveTo>
                  <a:cubicBezTo>
                    <a:pt x="210" y="147"/>
                    <a:pt x="461" y="21"/>
                    <a:pt x="837" y="0"/>
                  </a:cubicBezTo>
                  <a:cubicBezTo>
                    <a:pt x="879" y="209"/>
                    <a:pt x="921" y="440"/>
                    <a:pt x="963" y="649"/>
                  </a:cubicBezTo>
                  <a:cubicBezTo>
                    <a:pt x="565" y="900"/>
                    <a:pt x="335" y="649"/>
                    <a:pt x="0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77;p37">
              <a:extLst>
                <a:ext uri="{FF2B5EF4-FFF2-40B4-BE49-F238E27FC236}">
                  <a16:creationId xmlns:a16="http://schemas.microsoft.com/office/drawing/2014/main" id="{9693A98F-15F7-B9CC-8C7B-BB258A011BDE}"/>
                </a:ext>
              </a:extLst>
            </p:cNvPr>
            <p:cNvSpPr/>
            <p:nvPr/>
          </p:nvSpPr>
          <p:spPr>
            <a:xfrm>
              <a:off x="-1748200" y="1455700"/>
              <a:ext cx="211250" cy="206300"/>
            </a:xfrm>
            <a:custGeom>
              <a:avLst/>
              <a:gdLst/>
              <a:ahLst/>
              <a:cxnLst/>
              <a:rect l="l" t="t" r="r" b="b"/>
              <a:pathLst>
                <a:path w="8450" h="8252" extrusionOk="0">
                  <a:moveTo>
                    <a:pt x="3345" y="1"/>
                  </a:moveTo>
                  <a:cubicBezTo>
                    <a:pt x="2812" y="1"/>
                    <a:pt x="2295" y="220"/>
                    <a:pt x="1842" y="734"/>
                  </a:cubicBezTo>
                  <a:cubicBezTo>
                    <a:pt x="1612" y="1006"/>
                    <a:pt x="1402" y="1341"/>
                    <a:pt x="1277" y="1696"/>
                  </a:cubicBezTo>
                  <a:cubicBezTo>
                    <a:pt x="524" y="2073"/>
                    <a:pt x="0" y="2784"/>
                    <a:pt x="63" y="4019"/>
                  </a:cubicBezTo>
                  <a:cubicBezTo>
                    <a:pt x="168" y="5505"/>
                    <a:pt x="1068" y="6760"/>
                    <a:pt x="2218" y="7430"/>
                  </a:cubicBezTo>
                  <a:cubicBezTo>
                    <a:pt x="2637" y="7869"/>
                    <a:pt x="3160" y="8204"/>
                    <a:pt x="3829" y="8246"/>
                  </a:cubicBezTo>
                  <a:cubicBezTo>
                    <a:pt x="3883" y="8250"/>
                    <a:pt x="3936" y="8252"/>
                    <a:pt x="3988" y="8252"/>
                  </a:cubicBezTo>
                  <a:cubicBezTo>
                    <a:pt x="4446" y="8252"/>
                    <a:pt x="4849" y="8092"/>
                    <a:pt x="5169" y="7848"/>
                  </a:cubicBezTo>
                  <a:cubicBezTo>
                    <a:pt x="5817" y="7639"/>
                    <a:pt x="6424" y="7220"/>
                    <a:pt x="6926" y="6551"/>
                  </a:cubicBezTo>
                  <a:cubicBezTo>
                    <a:pt x="8450" y="4445"/>
                    <a:pt x="5744" y="1"/>
                    <a:pt x="3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78;p37">
              <a:extLst>
                <a:ext uri="{FF2B5EF4-FFF2-40B4-BE49-F238E27FC236}">
                  <a16:creationId xmlns:a16="http://schemas.microsoft.com/office/drawing/2014/main" id="{9CCF45C4-8DFA-2C2E-F87A-8DD7C28245FB}"/>
                </a:ext>
              </a:extLst>
            </p:cNvPr>
            <p:cNvSpPr/>
            <p:nvPr/>
          </p:nvSpPr>
          <p:spPr>
            <a:xfrm>
              <a:off x="-1228775" y="1649625"/>
              <a:ext cx="220250" cy="167775"/>
            </a:xfrm>
            <a:custGeom>
              <a:avLst/>
              <a:gdLst/>
              <a:ahLst/>
              <a:cxnLst/>
              <a:rect l="l" t="t" r="r" b="b"/>
              <a:pathLst>
                <a:path w="8810" h="6711" extrusionOk="0">
                  <a:moveTo>
                    <a:pt x="5246" y="1"/>
                  </a:moveTo>
                  <a:cubicBezTo>
                    <a:pt x="4260" y="1"/>
                    <a:pt x="3239" y="372"/>
                    <a:pt x="2511" y="970"/>
                  </a:cubicBezTo>
                  <a:cubicBezTo>
                    <a:pt x="2490" y="991"/>
                    <a:pt x="2449" y="1012"/>
                    <a:pt x="2407" y="1033"/>
                  </a:cubicBezTo>
                  <a:cubicBezTo>
                    <a:pt x="2260" y="1137"/>
                    <a:pt x="2114" y="1284"/>
                    <a:pt x="1988" y="1409"/>
                  </a:cubicBezTo>
                  <a:cubicBezTo>
                    <a:pt x="1528" y="1702"/>
                    <a:pt x="1130" y="2037"/>
                    <a:pt x="879" y="2455"/>
                  </a:cubicBezTo>
                  <a:cubicBezTo>
                    <a:pt x="1" y="3711"/>
                    <a:pt x="817" y="5196"/>
                    <a:pt x="1967" y="5908"/>
                  </a:cubicBezTo>
                  <a:cubicBezTo>
                    <a:pt x="2344" y="6305"/>
                    <a:pt x="2804" y="6619"/>
                    <a:pt x="3348" y="6682"/>
                  </a:cubicBezTo>
                  <a:cubicBezTo>
                    <a:pt x="3469" y="6701"/>
                    <a:pt x="3588" y="6711"/>
                    <a:pt x="3704" y="6711"/>
                  </a:cubicBezTo>
                  <a:cubicBezTo>
                    <a:pt x="4092" y="6711"/>
                    <a:pt x="4454" y="6608"/>
                    <a:pt x="4792" y="6431"/>
                  </a:cubicBezTo>
                  <a:cubicBezTo>
                    <a:pt x="5503" y="6326"/>
                    <a:pt x="6194" y="6033"/>
                    <a:pt x="6780" y="5573"/>
                  </a:cubicBezTo>
                  <a:cubicBezTo>
                    <a:pt x="8119" y="4464"/>
                    <a:pt x="8809" y="2560"/>
                    <a:pt x="7638" y="1074"/>
                  </a:cubicBezTo>
                  <a:cubicBezTo>
                    <a:pt x="7044" y="320"/>
                    <a:pt x="6160" y="1"/>
                    <a:pt x="52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79;p37">
              <a:extLst>
                <a:ext uri="{FF2B5EF4-FFF2-40B4-BE49-F238E27FC236}">
                  <a16:creationId xmlns:a16="http://schemas.microsoft.com/office/drawing/2014/main" id="{097972F8-E190-EBD0-393C-FECD2F798D92}"/>
                </a:ext>
              </a:extLst>
            </p:cNvPr>
            <p:cNvSpPr/>
            <p:nvPr/>
          </p:nvSpPr>
          <p:spPr>
            <a:xfrm>
              <a:off x="-2314175" y="910675"/>
              <a:ext cx="1628400" cy="1733025"/>
            </a:xfrm>
            <a:custGeom>
              <a:avLst/>
              <a:gdLst/>
              <a:ahLst/>
              <a:cxnLst/>
              <a:rect l="l" t="t" r="r" b="b"/>
              <a:pathLst>
                <a:path w="65136" h="69321" extrusionOk="0">
                  <a:moveTo>
                    <a:pt x="14626" y="54715"/>
                  </a:moveTo>
                  <a:cubicBezTo>
                    <a:pt x="14396" y="53397"/>
                    <a:pt x="14709" y="52309"/>
                    <a:pt x="15170" y="51221"/>
                  </a:cubicBezTo>
                  <a:cubicBezTo>
                    <a:pt x="15044" y="51096"/>
                    <a:pt x="14960" y="50970"/>
                    <a:pt x="14814" y="50845"/>
                  </a:cubicBezTo>
                  <a:cubicBezTo>
                    <a:pt x="14437" y="50552"/>
                    <a:pt x="14061" y="50238"/>
                    <a:pt x="13663" y="49966"/>
                  </a:cubicBezTo>
                  <a:cubicBezTo>
                    <a:pt x="12931" y="49506"/>
                    <a:pt x="12387" y="48878"/>
                    <a:pt x="11906" y="48166"/>
                  </a:cubicBezTo>
                  <a:cubicBezTo>
                    <a:pt x="11403" y="47434"/>
                    <a:pt x="10964" y="46702"/>
                    <a:pt x="10441" y="45990"/>
                  </a:cubicBezTo>
                  <a:cubicBezTo>
                    <a:pt x="9520" y="44777"/>
                    <a:pt x="9813" y="43354"/>
                    <a:pt x="10671" y="42266"/>
                  </a:cubicBezTo>
                  <a:cubicBezTo>
                    <a:pt x="10943" y="41910"/>
                    <a:pt x="11194" y="41596"/>
                    <a:pt x="11466" y="41283"/>
                  </a:cubicBezTo>
                  <a:cubicBezTo>
                    <a:pt x="11613" y="41115"/>
                    <a:pt x="11780" y="40927"/>
                    <a:pt x="11968" y="40801"/>
                  </a:cubicBezTo>
                  <a:cubicBezTo>
                    <a:pt x="13391" y="39692"/>
                    <a:pt x="14835" y="38625"/>
                    <a:pt x="16279" y="37537"/>
                  </a:cubicBezTo>
                  <a:cubicBezTo>
                    <a:pt x="16488" y="37370"/>
                    <a:pt x="16718" y="37244"/>
                    <a:pt x="16948" y="37077"/>
                  </a:cubicBezTo>
                  <a:cubicBezTo>
                    <a:pt x="17827" y="36554"/>
                    <a:pt x="18685" y="36093"/>
                    <a:pt x="19522" y="35549"/>
                  </a:cubicBezTo>
                  <a:cubicBezTo>
                    <a:pt x="20505" y="34922"/>
                    <a:pt x="21551" y="34399"/>
                    <a:pt x="22660" y="33980"/>
                  </a:cubicBezTo>
                  <a:cubicBezTo>
                    <a:pt x="22786" y="33917"/>
                    <a:pt x="22911" y="33876"/>
                    <a:pt x="23079" y="33792"/>
                  </a:cubicBezTo>
                  <a:cubicBezTo>
                    <a:pt x="23016" y="33624"/>
                    <a:pt x="22995" y="33520"/>
                    <a:pt x="22974" y="33415"/>
                  </a:cubicBezTo>
                  <a:cubicBezTo>
                    <a:pt x="22347" y="31888"/>
                    <a:pt x="21698" y="30360"/>
                    <a:pt x="21091" y="28812"/>
                  </a:cubicBezTo>
                  <a:cubicBezTo>
                    <a:pt x="20756" y="27871"/>
                    <a:pt x="20714" y="26887"/>
                    <a:pt x="20694" y="25883"/>
                  </a:cubicBezTo>
                  <a:cubicBezTo>
                    <a:pt x="20673" y="25318"/>
                    <a:pt x="20694" y="24732"/>
                    <a:pt x="20694" y="24188"/>
                  </a:cubicBezTo>
                  <a:cubicBezTo>
                    <a:pt x="20442" y="23979"/>
                    <a:pt x="20170" y="23832"/>
                    <a:pt x="19982" y="23581"/>
                  </a:cubicBezTo>
                  <a:cubicBezTo>
                    <a:pt x="19794" y="23372"/>
                    <a:pt x="19731" y="23121"/>
                    <a:pt x="19606" y="22891"/>
                  </a:cubicBezTo>
                  <a:cubicBezTo>
                    <a:pt x="19396" y="22535"/>
                    <a:pt x="19187" y="22200"/>
                    <a:pt x="18999" y="21886"/>
                  </a:cubicBezTo>
                  <a:cubicBezTo>
                    <a:pt x="18559" y="21154"/>
                    <a:pt x="18266" y="20380"/>
                    <a:pt x="18350" y="19480"/>
                  </a:cubicBezTo>
                  <a:cubicBezTo>
                    <a:pt x="18371" y="19083"/>
                    <a:pt x="18350" y="18706"/>
                    <a:pt x="18371" y="18308"/>
                  </a:cubicBezTo>
                  <a:cubicBezTo>
                    <a:pt x="18392" y="17681"/>
                    <a:pt x="18894" y="17179"/>
                    <a:pt x="19522" y="17137"/>
                  </a:cubicBezTo>
                  <a:lnTo>
                    <a:pt x="19606" y="17137"/>
                  </a:lnTo>
                  <a:cubicBezTo>
                    <a:pt x="21007" y="17074"/>
                    <a:pt x="21175" y="17158"/>
                    <a:pt x="22116" y="18329"/>
                  </a:cubicBezTo>
                  <a:cubicBezTo>
                    <a:pt x="22891" y="17471"/>
                    <a:pt x="23623" y="16551"/>
                    <a:pt x="24627" y="15902"/>
                  </a:cubicBezTo>
                  <a:cubicBezTo>
                    <a:pt x="24523" y="15714"/>
                    <a:pt x="24313" y="15818"/>
                    <a:pt x="24146" y="15798"/>
                  </a:cubicBezTo>
                  <a:cubicBezTo>
                    <a:pt x="23999" y="15777"/>
                    <a:pt x="23832" y="15798"/>
                    <a:pt x="23707" y="15798"/>
                  </a:cubicBezTo>
                  <a:cubicBezTo>
                    <a:pt x="23267" y="15818"/>
                    <a:pt x="22870" y="15630"/>
                    <a:pt x="22535" y="15400"/>
                  </a:cubicBezTo>
                  <a:cubicBezTo>
                    <a:pt x="22388" y="15295"/>
                    <a:pt x="22242" y="15170"/>
                    <a:pt x="22158" y="15002"/>
                  </a:cubicBezTo>
                  <a:cubicBezTo>
                    <a:pt x="21865" y="14521"/>
                    <a:pt x="22012" y="13308"/>
                    <a:pt x="22388" y="12889"/>
                  </a:cubicBezTo>
                  <a:cubicBezTo>
                    <a:pt x="22451" y="12805"/>
                    <a:pt x="22535" y="12764"/>
                    <a:pt x="22577" y="12701"/>
                  </a:cubicBezTo>
                  <a:cubicBezTo>
                    <a:pt x="23288" y="11613"/>
                    <a:pt x="24418" y="11090"/>
                    <a:pt x="25506" y="10546"/>
                  </a:cubicBezTo>
                  <a:cubicBezTo>
                    <a:pt x="25778" y="10399"/>
                    <a:pt x="26029" y="10274"/>
                    <a:pt x="26322" y="10148"/>
                  </a:cubicBezTo>
                  <a:cubicBezTo>
                    <a:pt x="26134" y="9604"/>
                    <a:pt x="25820" y="9144"/>
                    <a:pt x="25485" y="8767"/>
                  </a:cubicBezTo>
                  <a:cubicBezTo>
                    <a:pt x="25150" y="8370"/>
                    <a:pt x="25046" y="7951"/>
                    <a:pt x="25046" y="7428"/>
                  </a:cubicBezTo>
                  <a:cubicBezTo>
                    <a:pt x="25067" y="6675"/>
                    <a:pt x="25004" y="5943"/>
                    <a:pt x="25360" y="5210"/>
                  </a:cubicBezTo>
                  <a:cubicBezTo>
                    <a:pt x="25569" y="4792"/>
                    <a:pt x="25778" y="4415"/>
                    <a:pt x="26155" y="4122"/>
                  </a:cubicBezTo>
                  <a:cubicBezTo>
                    <a:pt x="26343" y="3997"/>
                    <a:pt x="26510" y="3871"/>
                    <a:pt x="26657" y="3746"/>
                  </a:cubicBezTo>
                  <a:cubicBezTo>
                    <a:pt x="27264" y="3160"/>
                    <a:pt x="27975" y="2950"/>
                    <a:pt x="28812" y="3013"/>
                  </a:cubicBezTo>
                  <a:cubicBezTo>
                    <a:pt x="29356" y="3034"/>
                    <a:pt x="29879" y="3055"/>
                    <a:pt x="30235" y="3557"/>
                  </a:cubicBezTo>
                  <a:cubicBezTo>
                    <a:pt x="30318" y="3662"/>
                    <a:pt x="30507" y="3683"/>
                    <a:pt x="30611" y="3746"/>
                  </a:cubicBezTo>
                  <a:cubicBezTo>
                    <a:pt x="30841" y="3578"/>
                    <a:pt x="30758" y="3390"/>
                    <a:pt x="30800" y="3222"/>
                  </a:cubicBezTo>
                  <a:cubicBezTo>
                    <a:pt x="30821" y="3055"/>
                    <a:pt x="30821" y="2909"/>
                    <a:pt x="30800" y="2762"/>
                  </a:cubicBezTo>
                  <a:cubicBezTo>
                    <a:pt x="30632" y="1549"/>
                    <a:pt x="31867" y="335"/>
                    <a:pt x="33038" y="105"/>
                  </a:cubicBezTo>
                  <a:cubicBezTo>
                    <a:pt x="33582" y="0"/>
                    <a:pt x="34085" y="126"/>
                    <a:pt x="34482" y="502"/>
                  </a:cubicBezTo>
                  <a:cubicBezTo>
                    <a:pt x="34838" y="837"/>
                    <a:pt x="35215" y="1193"/>
                    <a:pt x="35528" y="1611"/>
                  </a:cubicBezTo>
                  <a:cubicBezTo>
                    <a:pt x="36051" y="2323"/>
                    <a:pt x="36512" y="3055"/>
                    <a:pt x="36888" y="3850"/>
                  </a:cubicBezTo>
                  <a:cubicBezTo>
                    <a:pt x="36993" y="4059"/>
                    <a:pt x="37119" y="4227"/>
                    <a:pt x="37286" y="4499"/>
                  </a:cubicBezTo>
                  <a:cubicBezTo>
                    <a:pt x="37495" y="4101"/>
                    <a:pt x="37621" y="3766"/>
                    <a:pt x="37809" y="3474"/>
                  </a:cubicBezTo>
                  <a:cubicBezTo>
                    <a:pt x="38500" y="2448"/>
                    <a:pt x="39378" y="1590"/>
                    <a:pt x="40383" y="858"/>
                  </a:cubicBezTo>
                  <a:cubicBezTo>
                    <a:pt x="40948" y="461"/>
                    <a:pt x="41575" y="293"/>
                    <a:pt x="42245" y="314"/>
                  </a:cubicBezTo>
                  <a:cubicBezTo>
                    <a:pt x="42977" y="335"/>
                    <a:pt x="43689" y="314"/>
                    <a:pt x="44421" y="314"/>
                  </a:cubicBezTo>
                  <a:cubicBezTo>
                    <a:pt x="44735" y="314"/>
                    <a:pt x="45028" y="398"/>
                    <a:pt x="45258" y="565"/>
                  </a:cubicBezTo>
                  <a:cubicBezTo>
                    <a:pt x="45614" y="837"/>
                    <a:pt x="46011" y="1046"/>
                    <a:pt x="46388" y="1339"/>
                  </a:cubicBezTo>
                  <a:cubicBezTo>
                    <a:pt x="47455" y="2176"/>
                    <a:pt x="48166" y="3181"/>
                    <a:pt x="48166" y="4603"/>
                  </a:cubicBezTo>
                  <a:cubicBezTo>
                    <a:pt x="48166" y="4708"/>
                    <a:pt x="48187" y="4813"/>
                    <a:pt x="48229" y="5022"/>
                  </a:cubicBezTo>
                  <a:cubicBezTo>
                    <a:pt x="48522" y="4813"/>
                    <a:pt x="48794" y="4687"/>
                    <a:pt x="49024" y="4499"/>
                  </a:cubicBezTo>
                  <a:cubicBezTo>
                    <a:pt x="49736" y="3976"/>
                    <a:pt x="50510" y="3704"/>
                    <a:pt x="51368" y="3766"/>
                  </a:cubicBezTo>
                  <a:cubicBezTo>
                    <a:pt x="51849" y="3787"/>
                    <a:pt x="52351" y="3766"/>
                    <a:pt x="52811" y="3766"/>
                  </a:cubicBezTo>
                  <a:cubicBezTo>
                    <a:pt x="53544" y="3787"/>
                    <a:pt x="54171" y="3997"/>
                    <a:pt x="54673" y="4541"/>
                  </a:cubicBezTo>
                  <a:cubicBezTo>
                    <a:pt x="54820" y="4729"/>
                    <a:pt x="55008" y="4896"/>
                    <a:pt x="55176" y="5064"/>
                  </a:cubicBezTo>
                  <a:cubicBezTo>
                    <a:pt x="55238" y="5147"/>
                    <a:pt x="55343" y="5252"/>
                    <a:pt x="55385" y="5357"/>
                  </a:cubicBezTo>
                  <a:cubicBezTo>
                    <a:pt x="55531" y="6047"/>
                    <a:pt x="55866" y="6717"/>
                    <a:pt x="55615" y="7512"/>
                  </a:cubicBezTo>
                  <a:lnTo>
                    <a:pt x="56054" y="7512"/>
                  </a:lnTo>
                  <a:cubicBezTo>
                    <a:pt x="56347" y="7470"/>
                    <a:pt x="56661" y="7428"/>
                    <a:pt x="56954" y="7407"/>
                  </a:cubicBezTo>
                  <a:cubicBezTo>
                    <a:pt x="57394" y="7365"/>
                    <a:pt x="57854" y="7428"/>
                    <a:pt x="58314" y="7407"/>
                  </a:cubicBezTo>
                  <a:cubicBezTo>
                    <a:pt x="59507" y="7324"/>
                    <a:pt x="60469" y="7847"/>
                    <a:pt x="61285" y="8663"/>
                  </a:cubicBezTo>
                  <a:cubicBezTo>
                    <a:pt x="61516" y="8893"/>
                    <a:pt x="61725" y="9144"/>
                    <a:pt x="61913" y="9416"/>
                  </a:cubicBezTo>
                  <a:cubicBezTo>
                    <a:pt x="62666" y="10399"/>
                    <a:pt x="62666" y="11299"/>
                    <a:pt x="61871" y="12261"/>
                  </a:cubicBezTo>
                  <a:cubicBezTo>
                    <a:pt x="61767" y="12366"/>
                    <a:pt x="61683" y="12492"/>
                    <a:pt x="61599" y="12596"/>
                  </a:cubicBezTo>
                  <a:cubicBezTo>
                    <a:pt x="61725" y="12847"/>
                    <a:pt x="61934" y="12743"/>
                    <a:pt x="62101" y="12785"/>
                  </a:cubicBezTo>
                  <a:cubicBezTo>
                    <a:pt x="62541" y="12952"/>
                    <a:pt x="63022" y="13078"/>
                    <a:pt x="63440" y="13287"/>
                  </a:cubicBezTo>
                  <a:cubicBezTo>
                    <a:pt x="63984" y="13580"/>
                    <a:pt x="64340" y="14019"/>
                    <a:pt x="64487" y="14668"/>
                  </a:cubicBezTo>
                  <a:cubicBezTo>
                    <a:pt x="64591" y="15254"/>
                    <a:pt x="64654" y="15798"/>
                    <a:pt x="64633" y="16363"/>
                  </a:cubicBezTo>
                  <a:cubicBezTo>
                    <a:pt x="64633" y="17095"/>
                    <a:pt x="64298" y="17618"/>
                    <a:pt x="63692" y="17995"/>
                  </a:cubicBezTo>
                  <a:cubicBezTo>
                    <a:pt x="63482" y="18120"/>
                    <a:pt x="63294" y="18225"/>
                    <a:pt x="63043" y="18392"/>
                  </a:cubicBezTo>
                  <a:cubicBezTo>
                    <a:pt x="63189" y="18873"/>
                    <a:pt x="63399" y="19292"/>
                    <a:pt x="63712" y="19668"/>
                  </a:cubicBezTo>
                  <a:cubicBezTo>
                    <a:pt x="63901" y="19878"/>
                    <a:pt x="64026" y="20108"/>
                    <a:pt x="64131" y="20338"/>
                  </a:cubicBezTo>
                  <a:cubicBezTo>
                    <a:pt x="64319" y="20756"/>
                    <a:pt x="64487" y="21175"/>
                    <a:pt x="64654" y="21593"/>
                  </a:cubicBezTo>
                  <a:cubicBezTo>
                    <a:pt x="65135" y="22640"/>
                    <a:pt x="64717" y="23623"/>
                    <a:pt x="63650" y="24000"/>
                  </a:cubicBezTo>
                  <a:cubicBezTo>
                    <a:pt x="62959" y="24272"/>
                    <a:pt x="62290" y="24481"/>
                    <a:pt x="61516" y="24460"/>
                  </a:cubicBezTo>
                  <a:cubicBezTo>
                    <a:pt x="61160" y="24899"/>
                    <a:pt x="60992" y="25422"/>
                    <a:pt x="60825" y="25925"/>
                  </a:cubicBezTo>
                  <a:cubicBezTo>
                    <a:pt x="60658" y="26364"/>
                    <a:pt x="60407" y="26699"/>
                    <a:pt x="60030" y="27013"/>
                  </a:cubicBezTo>
                  <a:cubicBezTo>
                    <a:pt x="59570" y="27410"/>
                    <a:pt x="59047" y="27598"/>
                    <a:pt x="58440" y="27389"/>
                  </a:cubicBezTo>
                  <a:cubicBezTo>
                    <a:pt x="58105" y="27285"/>
                    <a:pt x="57749" y="27138"/>
                    <a:pt x="57414" y="27034"/>
                  </a:cubicBezTo>
                  <a:cubicBezTo>
                    <a:pt x="57268" y="26992"/>
                    <a:pt x="57080" y="26908"/>
                    <a:pt x="56891" y="26824"/>
                  </a:cubicBezTo>
                  <a:cubicBezTo>
                    <a:pt x="56557" y="27933"/>
                    <a:pt x="56034" y="28979"/>
                    <a:pt x="55824" y="30151"/>
                  </a:cubicBezTo>
                  <a:lnTo>
                    <a:pt x="57394" y="30151"/>
                  </a:lnTo>
                  <a:cubicBezTo>
                    <a:pt x="57958" y="30172"/>
                    <a:pt x="58440" y="30381"/>
                    <a:pt x="58775" y="30863"/>
                  </a:cubicBezTo>
                  <a:cubicBezTo>
                    <a:pt x="59235" y="31511"/>
                    <a:pt x="59277" y="32139"/>
                    <a:pt x="58754" y="32746"/>
                  </a:cubicBezTo>
                  <a:cubicBezTo>
                    <a:pt x="57666" y="33938"/>
                    <a:pt x="56389" y="34796"/>
                    <a:pt x="54694" y="34754"/>
                  </a:cubicBezTo>
                  <a:cubicBezTo>
                    <a:pt x="54150" y="34733"/>
                    <a:pt x="53627" y="34713"/>
                    <a:pt x="52958" y="34671"/>
                  </a:cubicBezTo>
                  <a:cubicBezTo>
                    <a:pt x="52288" y="35319"/>
                    <a:pt x="51598" y="36052"/>
                    <a:pt x="50824" y="36721"/>
                  </a:cubicBezTo>
                  <a:cubicBezTo>
                    <a:pt x="50070" y="37349"/>
                    <a:pt x="49233" y="37872"/>
                    <a:pt x="48417" y="38437"/>
                  </a:cubicBezTo>
                  <a:cubicBezTo>
                    <a:pt x="48438" y="38667"/>
                    <a:pt x="48627" y="38646"/>
                    <a:pt x="48752" y="38667"/>
                  </a:cubicBezTo>
                  <a:cubicBezTo>
                    <a:pt x="49464" y="38897"/>
                    <a:pt x="50112" y="39169"/>
                    <a:pt x="50740" y="39546"/>
                  </a:cubicBezTo>
                  <a:cubicBezTo>
                    <a:pt x="51556" y="40006"/>
                    <a:pt x="52372" y="40467"/>
                    <a:pt x="53251" y="40759"/>
                  </a:cubicBezTo>
                  <a:cubicBezTo>
                    <a:pt x="53355" y="40822"/>
                    <a:pt x="53481" y="40843"/>
                    <a:pt x="53585" y="40927"/>
                  </a:cubicBezTo>
                  <a:cubicBezTo>
                    <a:pt x="55197" y="41847"/>
                    <a:pt x="56808" y="42705"/>
                    <a:pt x="58293" y="43772"/>
                  </a:cubicBezTo>
                  <a:cubicBezTo>
                    <a:pt x="59026" y="44296"/>
                    <a:pt x="59507" y="44986"/>
                    <a:pt x="59695" y="45823"/>
                  </a:cubicBezTo>
                  <a:cubicBezTo>
                    <a:pt x="59863" y="46702"/>
                    <a:pt x="59632" y="47560"/>
                    <a:pt x="59026" y="48250"/>
                  </a:cubicBezTo>
                  <a:cubicBezTo>
                    <a:pt x="58503" y="48857"/>
                    <a:pt x="57875" y="49401"/>
                    <a:pt x="57247" y="49924"/>
                  </a:cubicBezTo>
                  <a:cubicBezTo>
                    <a:pt x="55531" y="51368"/>
                    <a:pt x="53565" y="52414"/>
                    <a:pt x="51640" y="53502"/>
                  </a:cubicBezTo>
                  <a:cubicBezTo>
                    <a:pt x="51075" y="53816"/>
                    <a:pt x="50447" y="53941"/>
                    <a:pt x="49861" y="54171"/>
                  </a:cubicBezTo>
                  <a:cubicBezTo>
                    <a:pt x="49484" y="54297"/>
                    <a:pt x="49359" y="54381"/>
                    <a:pt x="49359" y="54695"/>
                  </a:cubicBezTo>
                  <a:cubicBezTo>
                    <a:pt x="49359" y="55490"/>
                    <a:pt x="49359" y="56306"/>
                    <a:pt x="49401" y="57143"/>
                  </a:cubicBezTo>
                  <a:cubicBezTo>
                    <a:pt x="49652" y="57164"/>
                    <a:pt x="49798" y="57226"/>
                    <a:pt x="49987" y="57226"/>
                  </a:cubicBezTo>
                  <a:cubicBezTo>
                    <a:pt x="51368" y="57373"/>
                    <a:pt x="52707" y="57708"/>
                    <a:pt x="53983" y="58273"/>
                  </a:cubicBezTo>
                  <a:cubicBezTo>
                    <a:pt x="54820" y="58607"/>
                    <a:pt x="55657" y="58963"/>
                    <a:pt x="56473" y="59319"/>
                  </a:cubicBezTo>
                  <a:cubicBezTo>
                    <a:pt x="56766" y="59444"/>
                    <a:pt x="56975" y="59570"/>
                    <a:pt x="57059" y="59946"/>
                  </a:cubicBezTo>
                  <a:cubicBezTo>
                    <a:pt x="57122" y="60197"/>
                    <a:pt x="57373" y="60428"/>
                    <a:pt x="57519" y="60700"/>
                  </a:cubicBezTo>
                  <a:cubicBezTo>
                    <a:pt x="57917" y="61306"/>
                    <a:pt x="58293" y="61892"/>
                    <a:pt x="58775" y="62457"/>
                  </a:cubicBezTo>
                  <a:cubicBezTo>
                    <a:pt x="59423" y="63210"/>
                    <a:pt x="59800" y="64152"/>
                    <a:pt x="60218" y="65031"/>
                  </a:cubicBezTo>
                  <a:cubicBezTo>
                    <a:pt x="60344" y="65324"/>
                    <a:pt x="60490" y="65638"/>
                    <a:pt x="60574" y="65951"/>
                  </a:cubicBezTo>
                  <a:cubicBezTo>
                    <a:pt x="60637" y="66119"/>
                    <a:pt x="60574" y="66286"/>
                    <a:pt x="60553" y="66475"/>
                  </a:cubicBezTo>
                  <a:cubicBezTo>
                    <a:pt x="60532" y="66600"/>
                    <a:pt x="60260" y="66684"/>
                    <a:pt x="60176" y="66579"/>
                  </a:cubicBezTo>
                  <a:cubicBezTo>
                    <a:pt x="60009" y="66370"/>
                    <a:pt x="59821" y="66182"/>
                    <a:pt x="59695" y="65951"/>
                  </a:cubicBezTo>
                  <a:cubicBezTo>
                    <a:pt x="59507" y="65659"/>
                    <a:pt x="59319" y="65428"/>
                    <a:pt x="58900" y="65407"/>
                  </a:cubicBezTo>
                  <a:cubicBezTo>
                    <a:pt x="58900" y="65533"/>
                    <a:pt x="58900" y="65617"/>
                    <a:pt x="58921" y="65700"/>
                  </a:cubicBezTo>
                  <a:cubicBezTo>
                    <a:pt x="59193" y="66286"/>
                    <a:pt x="59507" y="66872"/>
                    <a:pt x="59737" y="67479"/>
                  </a:cubicBezTo>
                  <a:cubicBezTo>
                    <a:pt x="59821" y="67688"/>
                    <a:pt x="59737" y="67939"/>
                    <a:pt x="59737" y="68232"/>
                  </a:cubicBezTo>
                  <a:cubicBezTo>
                    <a:pt x="59863" y="68337"/>
                    <a:pt x="60030" y="68462"/>
                    <a:pt x="60197" y="68588"/>
                  </a:cubicBezTo>
                  <a:cubicBezTo>
                    <a:pt x="60344" y="68734"/>
                    <a:pt x="60386" y="68881"/>
                    <a:pt x="60323" y="69069"/>
                  </a:cubicBezTo>
                  <a:cubicBezTo>
                    <a:pt x="60218" y="69257"/>
                    <a:pt x="60051" y="69320"/>
                    <a:pt x="59863" y="69299"/>
                  </a:cubicBezTo>
                  <a:cubicBezTo>
                    <a:pt x="59758" y="69278"/>
                    <a:pt x="59611" y="69257"/>
                    <a:pt x="59528" y="69174"/>
                  </a:cubicBezTo>
                  <a:cubicBezTo>
                    <a:pt x="58754" y="68358"/>
                    <a:pt x="57707" y="68148"/>
                    <a:pt x="56682" y="67897"/>
                  </a:cubicBezTo>
                  <a:cubicBezTo>
                    <a:pt x="55280" y="67542"/>
                    <a:pt x="53857" y="67291"/>
                    <a:pt x="52435" y="67019"/>
                  </a:cubicBezTo>
                  <a:cubicBezTo>
                    <a:pt x="51953" y="66914"/>
                    <a:pt x="51430" y="66893"/>
                    <a:pt x="50928" y="66893"/>
                  </a:cubicBezTo>
                  <a:cubicBezTo>
                    <a:pt x="50049" y="66893"/>
                    <a:pt x="49171" y="66809"/>
                    <a:pt x="48313" y="66684"/>
                  </a:cubicBezTo>
                  <a:cubicBezTo>
                    <a:pt x="47894" y="66642"/>
                    <a:pt x="47476" y="66600"/>
                    <a:pt x="47057" y="66600"/>
                  </a:cubicBezTo>
                  <a:cubicBezTo>
                    <a:pt x="43458" y="66579"/>
                    <a:pt x="39839" y="66558"/>
                    <a:pt x="36198" y="66558"/>
                  </a:cubicBezTo>
                  <a:cubicBezTo>
                    <a:pt x="35570" y="66558"/>
                    <a:pt x="34943" y="66705"/>
                    <a:pt x="34315" y="66767"/>
                  </a:cubicBezTo>
                  <a:cubicBezTo>
                    <a:pt x="34064" y="66788"/>
                    <a:pt x="33834" y="66914"/>
                    <a:pt x="33541" y="66809"/>
                  </a:cubicBezTo>
                  <a:cubicBezTo>
                    <a:pt x="33394" y="66767"/>
                    <a:pt x="33164" y="66977"/>
                    <a:pt x="32955" y="67102"/>
                  </a:cubicBezTo>
                  <a:cubicBezTo>
                    <a:pt x="32829" y="67060"/>
                    <a:pt x="32641" y="66998"/>
                    <a:pt x="32494" y="66914"/>
                  </a:cubicBezTo>
                  <a:cubicBezTo>
                    <a:pt x="31260" y="66391"/>
                    <a:pt x="29984" y="66140"/>
                    <a:pt x="28665" y="65910"/>
                  </a:cubicBezTo>
                  <a:cubicBezTo>
                    <a:pt x="27640" y="65721"/>
                    <a:pt x="26657" y="65554"/>
                    <a:pt x="25632" y="65449"/>
                  </a:cubicBezTo>
                  <a:cubicBezTo>
                    <a:pt x="24899" y="65387"/>
                    <a:pt x="24146" y="65303"/>
                    <a:pt x="23393" y="65303"/>
                  </a:cubicBezTo>
                  <a:cubicBezTo>
                    <a:pt x="20422" y="65282"/>
                    <a:pt x="17471" y="65282"/>
                    <a:pt x="14521" y="65282"/>
                  </a:cubicBezTo>
                  <a:cubicBezTo>
                    <a:pt x="13914" y="65282"/>
                    <a:pt x="13308" y="65387"/>
                    <a:pt x="12722" y="65428"/>
                  </a:cubicBezTo>
                  <a:cubicBezTo>
                    <a:pt x="12450" y="65449"/>
                    <a:pt x="12157" y="65533"/>
                    <a:pt x="11906" y="65512"/>
                  </a:cubicBezTo>
                  <a:cubicBezTo>
                    <a:pt x="10839" y="65428"/>
                    <a:pt x="9813" y="65617"/>
                    <a:pt x="8767" y="65763"/>
                  </a:cubicBezTo>
                  <a:cubicBezTo>
                    <a:pt x="7742" y="65910"/>
                    <a:pt x="6717" y="66035"/>
                    <a:pt x="5733" y="66161"/>
                  </a:cubicBezTo>
                  <a:cubicBezTo>
                    <a:pt x="5440" y="66182"/>
                    <a:pt x="5126" y="66244"/>
                    <a:pt x="4917" y="65910"/>
                  </a:cubicBezTo>
                  <a:cubicBezTo>
                    <a:pt x="5001" y="65826"/>
                    <a:pt x="5043" y="65742"/>
                    <a:pt x="5126" y="65721"/>
                  </a:cubicBezTo>
                  <a:cubicBezTo>
                    <a:pt x="6758" y="65407"/>
                    <a:pt x="8370" y="65094"/>
                    <a:pt x="10022" y="64801"/>
                  </a:cubicBezTo>
                  <a:cubicBezTo>
                    <a:pt x="10420" y="64717"/>
                    <a:pt x="10797" y="64717"/>
                    <a:pt x="11194" y="64696"/>
                  </a:cubicBezTo>
                  <a:cubicBezTo>
                    <a:pt x="11738" y="64654"/>
                    <a:pt x="12303" y="64654"/>
                    <a:pt x="12826" y="64550"/>
                  </a:cubicBezTo>
                  <a:cubicBezTo>
                    <a:pt x="13412" y="64445"/>
                    <a:pt x="14019" y="64382"/>
                    <a:pt x="14626" y="64382"/>
                  </a:cubicBezTo>
                  <a:cubicBezTo>
                    <a:pt x="17325" y="64382"/>
                    <a:pt x="19982" y="64403"/>
                    <a:pt x="22681" y="64361"/>
                  </a:cubicBezTo>
                  <a:cubicBezTo>
                    <a:pt x="24439" y="64340"/>
                    <a:pt x="26155" y="64571"/>
                    <a:pt x="27891" y="64822"/>
                  </a:cubicBezTo>
                  <a:cubicBezTo>
                    <a:pt x="29251" y="65031"/>
                    <a:pt x="30611" y="65324"/>
                    <a:pt x="31930" y="65700"/>
                  </a:cubicBezTo>
                  <a:cubicBezTo>
                    <a:pt x="32139" y="65742"/>
                    <a:pt x="32348" y="65826"/>
                    <a:pt x="32536" y="65533"/>
                  </a:cubicBezTo>
                  <a:cubicBezTo>
                    <a:pt x="32494" y="65282"/>
                    <a:pt x="32348" y="65010"/>
                    <a:pt x="32034" y="64905"/>
                  </a:cubicBezTo>
                  <a:cubicBezTo>
                    <a:pt x="31825" y="64822"/>
                    <a:pt x="31658" y="64780"/>
                    <a:pt x="31448" y="64717"/>
                  </a:cubicBezTo>
                  <a:cubicBezTo>
                    <a:pt x="29795" y="64236"/>
                    <a:pt x="28142" y="63817"/>
                    <a:pt x="26448" y="63503"/>
                  </a:cubicBezTo>
                  <a:cubicBezTo>
                    <a:pt x="25904" y="63399"/>
                    <a:pt x="25318" y="63294"/>
                    <a:pt x="24774" y="63190"/>
                  </a:cubicBezTo>
                  <a:cubicBezTo>
                    <a:pt x="24146" y="63085"/>
                    <a:pt x="23539" y="63001"/>
                    <a:pt x="22911" y="63127"/>
                  </a:cubicBezTo>
                  <a:cubicBezTo>
                    <a:pt x="21823" y="63336"/>
                    <a:pt x="20694" y="63148"/>
                    <a:pt x="19585" y="63043"/>
                  </a:cubicBezTo>
                  <a:cubicBezTo>
                    <a:pt x="18225" y="62918"/>
                    <a:pt x="16906" y="62918"/>
                    <a:pt x="15546" y="63190"/>
                  </a:cubicBezTo>
                  <a:cubicBezTo>
                    <a:pt x="15274" y="63231"/>
                    <a:pt x="14981" y="63294"/>
                    <a:pt x="14730" y="63252"/>
                  </a:cubicBezTo>
                  <a:cubicBezTo>
                    <a:pt x="13161" y="63190"/>
                    <a:pt x="11675" y="63545"/>
                    <a:pt x="10169" y="63880"/>
                  </a:cubicBezTo>
                  <a:cubicBezTo>
                    <a:pt x="8370" y="64340"/>
                    <a:pt x="6570" y="64801"/>
                    <a:pt x="4771" y="65282"/>
                  </a:cubicBezTo>
                  <a:cubicBezTo>
                    <a:pt x="4478" y="65345"/>
                    <a:pt x="4185" y="65449"/>
                    <a:pt x="3892" y="65554"/>
                  </a:cubicBezTo>
                  <a:cubicBezTo>
                    <a:pt x="3620" y="65659"/>
                    <a:pt x="3348" y="65805"/>
                    <a:pt x="3097" y="65910"/>
                  </a:cubicBezTo>
                  <a:cubicBezTo>
                    <a:pt x="2825" y="65742"/>
                    <a:pt x="2929" y="65554"/>
                    <a:pt x="3055" y="65449"/>
                  </a:cubicBezTo>
                  <a:cubicBezTo>
                    <a:pt x="3557" y="65073"/>
                    <a:pt x="4143" y="64780"/>
                    <a:pt x="4729" y="64633"/>
                  </a:cubicBezTo>
                  <a:cubicBezTo>
                    <a:pt x="5733" y="64361"/>
                    <a:pt x="6717" y="64131"/>
                    <a:pt x="7721" y="63859"/>
                  </a:cubicBezTo>
                  <a:cubicBezTo>
                    <a:pt x="8955" y="63545"/>
                    <a:pt x="10148" y="63210"/>
                    <a:pt x="11529" y="62855"/>
                  </a:cubicBezTo>
                  <a:cubicBezTo>
                    <a:pt x="11152" y="62855"/>
                    <a:pt x="10901" y="62813"/>
                    <a:pt x="10692" y="62855"/>
                  </a:cubicBezTo>
                  <a:cubicBezTo>
                    <a:pt x="10043" y="62959"/>
                    <a:pt x="9395" y="63085"/>
                    <a:pt x="8746" y="63169"/>
                  </a:cubicBezTo>
                  <a:cubicBezTo>
                    <a:pt x="7700" y="63315"/>
                    <a:pt x="6696" y="63629"/>
                    <a:pt x="5670" y="63943"/>
                  </a:cubicBezTo>
                  <a:cubicBezTo>
                    <a:pt x="5315" y="64047"/>
                    <a:pt x="4917" y="64173"/>
                    <a:pt x="4561" y="64236"/>
                  </a:cubicBezTo>
                  <a:cubicBezTo>
                    <a:pt x="3996" y="64340"/>
                    <a:pt x="3536" y="64529"/>
                    <a:pt x="3055" y="64801"/>
                  </a:cubicBezTo>
                  <a:cubicBezTo>
                    <a:pt x="2385" y="65177"/>
                    <a:pt x="1653" y="65470"/>
                    <a:pt x="921" y="65784"/>
                  </a:cubicBezTo>
                  <a:cubicBezTo>
                    <a:pt x="628" y="65910"/>
                    <a:pt x="377" y="65847"/>
                    <a:pt x="188" y="65617"/>
                  </a:cubicBezTo>
                  <a:cubicBezTo>
                    <a:pt x="0" y="65407"/>
                    <a:pt x="0" y="65073"/>
                    <a:pt x="209" y="64780"/>
                  </a:cubicBezTo>
                  <a:cubicBezTo>
                    <a:pt x="335" y="64591"/>
                    <a:pt x="523" y="64424"/>
                    <a:pt x="691" y="64236"/>
                  </a:cubicBezTo>
                  <a:cubicBezTo>
                    <a:pt x="1004" y="63838"/>
                    <a:pt x="1318" y="63420"/>
                    <a:pt x="1381" y="62897"/>
                  </a:cubicBezTo>
                  <a:cubicBezTo>
                    <a:pt x="1444" y="62625"/>
                    <a:pt x="1590" y="62394"/>
                    <a:pt x="1737" y="62164"/>
                  </a:cubicBezTo>
                  <a:cubicBezTo>
                    <a:pt x="2051" y="61620"/>
                    <a:pt x="2406" y="61097"/>
                    <a:pt x="2720" y="60532"/>
                  </a:cubicBezTo>
                  <a:cubicBezTo>
                    <a:pt x="2992" y="60093"/>
                    <a:pt x="3243" y="59674"/>
                    <a:pt x="3641" y="59319"/>
                  </a:cubicBezTo>
                  <a:cubicBezTo>
                    <a:pt x="3996" y="58942"/>
                    <a:pt x="4289" y="58524"/>
                    <a:pt x="4394" y="57980"/>
                  </a:cubicBezTo>
                  <a:cubicBezTo>
                    <a:pt x="4310" y="57959"/>
                    <a:pt x="4248" y="57896"/>
                    <a:pt x="4164" y="57896"/>
                  </a:cubicBezTo>
                  <a:cubicBezTo>
                    <a:pt x="4080" y="57875"/>
                    <a:pt x="3996" y="57854"/>
                    <a:pt x="3850" y="57812"/>
                  </a:cubicBezTo>
                  <a:cubicBezTo>
                    <a:pt x="3955" y="57666"/>
                    <a:pt x="3976" y="57498"/>
                    <a:pt x="4080" y="57436"/>
                  </a:cubicBezTo>
                  <a:cubicBezTo>
                    <a:pt x="4499" y="57143"/>
                    <a:pt x="4938" y="56850"/>
                    <a:pt x="5398" y="56620"/>
                  </a:cubicBezTo>
                  <a:cubicBezTo>
                    <a:pt x="5838" y="56389"/>
                    <a:pt x="6298" y="56138"/>
                    <a:pt x="6779" y="55971"/>
                  </a:cubicBezTo>
                  <a:cubicBezTo>
                    <a:pt x="7386" y="55762"/>
                    <a:pt x="7972" y="55552"/>
                    <a:pt x="8579" y="55406"/>
                  </a:cubicBezTo>
                  <a:cubicBezTo>
                    <a:pt x="9813" y="55155"/>
                    <a:pt x="11069" y="54925"/>
                    <a:pt x="12303" y="54674"/>
                  </a:cubicBezTo>
                  <a:cubicBezTo>
                    <a:pt x="12617" y="54632"/>
                    <a:pt x="12952" y="54632"/>
                    <a:pt x="13287" y="54632"/>
                  </a:cubicBezTo>
                  <a:cubicBezTo>
                    <a:pt x="13810" y="54695"/>
                    <a:pt x="14186" y="54715"/>
                    <a:pt x="14626" y="54715"/>
                  </a:cubicBezTo>
                  <a:close/>
                  <a:moveTo>
                    <a:pt x="40655" y="64047"/>
                  </a:moveTo>
                  <a:cubicBezTo>
                    <a:pt x="40948" y="63838"/>
                    <a:pt x="41282" y="63922"/>
                    <a:pt x="41617" y="63922"/>
                  </a:cubicBezTo>
                  <a:cubicBezTo>
                    <a:pt x="44400" y="63859"/>
                    <a:pt x="47141" y="64215"/>
                    <a:pt x="49903" y="64382"/>
                  </a:cubicBezTo>
                  <a:cubicBezTo>
                    <a:pt x="50384" y="64424"/>
                    <a:pt x="50886" y="64487"/>
                    <a:pt x="51347" y="64571"/>
                  </a:cubicBezTo>
                  <a:cubicBezTo>
                    <a:pt x="53146" y="64843"/>
                    <a:pt x="54925" y="65303"/>
                    <a:pt x="56682" y="65847"/>
                  </a:cubicBezTo>
                  <a:cubicBezTo>
                    <a:pt x="56870" y="65910"/>
                    <a:pt x="57059" y="66035"/>
                    <a:pt x="57205" y="66161"/>
                  </a:cubicBezTo>
                  <a:cubicBezTo>
                    <a:pt x="57331" y="66286"/>
                    <a:pt x="57394" y="66495"/>
                    <a:pt x="57268" y="66663"/>
                  </a:cubicBezTo>
                  <a:cubicBezTo>
                    <a:pt x="57184" y="66747"/>
                    <a:pt x="56975" y="66809"/>
                    <a:pt x="56870" y="66788"/>
                  </a:cubicBezTo>
                  <a:cubicBezTo>
                    <a:pt x="56347" y="66663"/>
                    <a:pt x="55845" y="66475"/>
                    <a:pt x="55322" y="66349"/>
                  </a:cubicBezTo>
                  <a:cubicBezTo>
                    <a:pt x="53146" y="65805"/>
                    <a:pt x="50991" y="65324"/>
                    <a:pt x="48752" y="65219"/>
                  </a:cubicBezTo>
                  <a:cubicBezTo>
                    <a:pt x="47497" y="65177"/>
                    <a:pt x="46241" y="65031"/>
                    <a:pt x="44965" y="64926"/>
                  </a:cubicBezTo>
                  <a:cubicBezTo>
                    <a:pt x="43354" y="64822"/>
                    <a:pt x="41722" y="64696"/>
                    <a:pt x="40111" y="65010"/>
                  </a:cubicBezTo>
                  <a:cubicBezTo>
                    <a:pt x="39839" y="65073"/>
                    <a:pt x="39546" y="65073"/>
                    <a:pt x="39295" y="65073"/>
                  </a:cubicBezTo>
                  <a:cubicBezTo>
                    <a:pt x="37704" y="64989"/>
                    <a:pt x="36198" y="65449"/>
                    <a:pt x="34691" y="65826"/>
                  </a:cubicBezTo>
                  <a:cubicBezTo>
                    <a:pt x="34524" y="65847"/>
                    <a:pt x="34399" y="65972"/>
                    <a:pt x="34168" y="66119"/>
                  </a:cubicBezTo>
                  <a:cubicBezTo>
                    <a:pt x="34378" y="66223"/>
                    <a:pt x="34482" y="66286"/>
                    <a:pt x="34587" y="66286"/>
                  </a:cubicBezTo>
                  <a:cubicBezTo>
                    <a:pt x="34817" y="66265"/>
                    <a:pt x="35047" y="66244"/>
                    <a:pt x="35298" y="66140"/>
                  </a:cubicBezTo>
                  <a:cubicBezTo>
                    <a:pt x="35675" y="65972"/>
                    <a:pt x="36093" y="65931"/>
                    <a:pt x="36512" y="65931"/>
                  </a:cubicBezTo>
                  <a:cubicBezTo>
                    <a:pt x="39943" y="65910"/>
                    <a:pt x="43375" y="65847"/>
                    <a:pt x="46827" y="65826"/>
                  </a:cubicBezTo>
                  <a:cubicBezTo>
                    <a:pt x="47497" y="65826"/>
                    <a:pt x="48208" y="65847"/>
                    <a:pt x="48899" y="65951"/>
                  </a:cubicBezTo>
                  <a:cubicBezTo>
                    <a:pt x="49756" y="66077"/>
                    <a:pt x="50614" y="66140"/>
                    <a:pt x="51514" y="66119"/>
                  </a:cubicBezTo>
                  <a:cubicBezTo>
                    <a:pt x="51744" y="66119"/>
                    <a:pt x="51995" y="66119"/>
                    <a:pt x="52246" y="66140"/>
                  </a:cubicBezTo>
                  <a:cubicBezTo>
                    <a:pt x="54297" y="66495"/>
                    <a:pt x="56389" y="66851"/>
                    <a:pt x="58377" y="67521"/>
                  </a:cubicBezTo>
                  <a:cubicBezTo>
                    <a:pt x="58565" y="67584"/>
                    <a:pt x="58775" y="67625"/>
                    <a:pt x="59047" y="67709"/>
                  </a:cubicBezTo>
                  <a:cubicBezTo>
                    <a:pt x="58879" y="66747"/>
                    <a:pt x="58335" y="65972"/>
                    <a:pt x="58168" y="65094"/>
                  </a:cubicBezTo>
                  <a:cubicBezTo>
                    <a:pt x="56954" y="64717"/>
                    <a:pt x="55824" y="64194"/>
                    <a:pt x="54590" y="64068"/>
                  </a:cubicBezTo>
                  <a:cubicBezTo>
                    <a:pt x="53627" y="63964"/>
                    <a:pt x="52686" y="63838"/>
                    <a:pt x="51744" y="63671"/>
                  </a:cubicBezTo>
                  <a:cubicBezTo>
                    <a:pt x="50531" y="63503"/>
                    <a:pt x="49359" y="63399"/>
                    <a:pt x="48166" y="63420"/>
                  </a:cubicBezTo>
                  <a:cubicBezTo>
                    <a:pt x="47015" y="63441"/>
                    <a:pt x="45886" y="63420"/>
                    <a:pt x="44735" y="63420"/>
                  </a:cubicBezTo>
                  <a:cubicBezTo>
                    <a:pt x="44044" y="63420"/>
                    <a:pt x="43354" y="63420"/>
                    <a:pt x="42663" y="63545"/>
                  </a:cubicBezTo>
                  <a:cubicBezTo>
                    <a:pt x="42098" y="63671"/>
                    <a:pt x="41492" y="63734"/>
                    <a:pt x="40885" y="63838"/>
                  </a:cubicBezTo>
                  <a:cubicBezTo>
                    <a:pt x="40759" y="63901"/>
                    <a:pt x="40697" y="63964"/>
                    <a:pt x="40655" y="64047"/>
                  </a:cubicBezTo>
                  <a:cubicBezTo>
                    <a:pt x="40425" y="63943"/>
                    <a:pt x="40152" y="63880"/>
                    <a:pt x="39755" y="64047"/>
                  </a:cubicBezTo>
                  <a:close/>
                  <a:moveTo>
                    <a:pt x="50217" y="18706"/>
                  </a:moveTo>
                  <a:cubicBezTo>
                    <a:pt x="50468" y="19083"/>
                    <a:pt x="50300" y="19376"/>
                    <a:pt x="50175" y="19606"/>
                  </a:cubicBezTo>
                  <a:cubicBezTo>
                    <a:pt x="49861" y="20296"/>
                    <a:pt x="49777" y="21008"/>
                    <a:pt x="49840" y="21740"/>
                  </a:cubicBezTo>
                  <a:cubicBezTo>
                    <a:pt x="49861" y="21970"/>
                    <a:pt x="49861" y="22200"/>
                    <a:pt x="49861" y="22472"/>
                  </a:cubicBezTo>
                  <a:cubicBezTo>
                    <a:pt x="49798" y="23665"/>
                    <a:pt x="50259" y="24690"/>
                    <a:pt x="50949" y="25632"/>
                  </a:cubicBezTo>
                  <a:cubicBezTo>
                    <a:pt x="51368" y="26176"/>
                    <a:pt x="51870" y="26280"/>
                    <a:pt x="52456" y="26134"/>
                  </a:cubicBezTo>
                  <a:cubicBezTo>
                    <a:pt x="52686" y="26071"/>
                    <a:pt x="52895" y="25946"/>
                    <a:pt x="53083" y="25778"/>
                  </a:cubicBezTo>
                  <a:cubicBezTo>
                    <a:pt x="53313" y="25632"/>
                    <a:pt x="53523" y="25402"/>
                    <a:pt x="53774" y="25234"/>
                  </a:cubicBezTo>
                  <a:cubicBezTo>
                    <a:pt x="54129" y="25025"/>
                    <a:pt x="54360" y="24711"/>
                    <a:pt x="54611" y="24418"/>
                  </a:cubicBezTo>
                  <a:cubicBezTo>
                    <a:pt x="54820" y="24188"/>
                    <a:pt x="54904" y="23937"/>
                    <a:pt x="54904" y="23581"/>
                  </a:cubicBezTo>
                  <a:lnTo>
                    <a:pt x="54904" y="22326"/>
                  </a:lnTo>
                  <a:cubicBezTo>
                    <a:pt x="54904" y="22158"/>
                    <a:pt x="54925" y="21970"/>
                    <a:pt x="54987" y="21803"/>
                  </a:cubicBezTo>
                  <a:cubicBezTo>
                    <a:pt x="55029" y="21635"/>
                    <a:pt x="55197" y="21489"/>
                    <a:pt x="55406" y="21552"/>
                  </a:cubicBezTo>
                  <a:cubicBezTo>
                    <a:pt x="55531" y="21593"/>
                    <a:pt x="55657" y="21698"/>
                    <a:pt x="55720" y="21844"/>
                  </a:cubicBezTo>
                  <a:cubicBezTo>
                    <a:pt x="55762" y="21970"/>
                    <a:pt x="55762" y="22117"/>
                    <a:pt x="55762" y="22284"/>
                  </a:cubicBezTo>
                  <a:lnTo>
                    <a:pt x="55762" y="23456"/>
                  </a:lnTo>
                  <a:cubicBezTo>
                    <a:pt x="55803" y="24188"/>
                    <a:pt x="56034" y="24795"/>
                    <a:pt x="56640" y="25234"/>
                  </a:cubicBezTo>
                  <a:cubicBezTo>
                    <a:pt x="57226" y="25674"/>
                    <a:pt x="57854" y="26134"/>
                    <a:pt x="58586" y="26301"/>
                  </a:cubicBezTo>
                  <a:cubicBezTo>
                    <a:pt x="58984" y="26406"/>
                    <a:pt x="59319" y="26364"/>
                    <a:pt x="59570" y="26029"/>
                  </a:cubicBezTo>
                  <a:cubicBezTo>
                    <a:pt x="59904" y="25506"/>
                    <a:pt x="60260" y="24983"/>
                    <a:pt x="60155" y="24293"/>
                  </a:cubicBezTo>
                  <a:cubicBezTo>
                    <a:pt x="60135" y="24083"/>
                    <a:pt x="60197" y="23790"/>
                    <a:pt x="60323" y="23623"/>
                  </a:cubicBezTo>
                  <a:cubicBezTo>
                    <a:pt x="60469" y="23414"/>
                    <a:pt x="60469" y="23163"/>
                    <a:pt x="60511" y="22933"/>
                  </a:cubicBezTo>
                  <a:cubicBezTo>
                    <a:pt x="60532" y="22619"/>
                    <a:pt x="60427" y="22326"/>
                    <a:pt x="60302" y="22075"/>
                  </a:cubicBezTo>
                  <a:cubicBezTo>
                    <a:pt x="60155" y="21761"/>
                    <a:pt x="60051" y="21447"/>
                    <a:pt x="59925" y="21154"/>
                  </a:cubicBezTo>
                  <a:cubicBezTo>
                    <a:pt x="59821" y="20861"/>
                    <a:pt x="59695" y="20547"/>
                    <a:pt x="59591" y="20212"/>
                  </a:cubicBezTo>
                  <a:cubicBezTo>
                    <a:pt x="59925" y="20129"/>
                    <a:pt x="60135" y="20275"/>
                    <a:pt x="60302" y="20401"/>
                  </a:cubicBezTo>
                  <a:cubicBezTo>
                    <a:pt x="60951" y="21028"/>
                    <a:pt x="61474" y="21761"/>
                    <a:pt x="61557" y="22723"/>
                  </a:cubicBezTo>
                  <a:cubicBezTo>
                    <a:pt x="61578" y="22995"/>
                    <a:pt x="61474" y="23267"/>
                    <a:pt x="61704" y="23539"/>
                  </a:cubicBezTo>
                  <a:cubicBezTo>
                    <a:pt x="62415" y="23665"/>
                    <a:pt x="63043" y="23351"/>
                    <a:pt x="63671" y="23058"/>
                  </a:cubicBezTo>
                  <a:cubicBezTo>
                    <a:pt x="64110" y="22891"/>
                    <a:pt x="64215" y="22368"/>
                    <a:pt x="64005" y="21907"/>
                  </a:cubicBezTo>
                  <a:cubicBezTo>
                    <a:pt x="63817" y="21489"/>
                    <a:pt x="63650" y="21070"/>
                    <a:pt x="63461" y="20694"/>
                  </a:cubicBezTo>
                  <a:cubicBezTo>
                    <a:pt x="63378" y="20526"/>
                    <a:pt x="63294" y="20338"/>
                    <a:pt x="63168" y="20233"/>
                  </a:cubicBezTo>
                  <a:cubicBezTo>
                    <a:pt x="62813" y="19899"/>
                    <a:pt x="62604" y="19459"/>
                    <a:pt x="62415" y="19041"/>
                  </a:cubicBezTo>
                  <a:cubicBezTo>
                    <a:pt x="62018" y="18183"/>
                    <a:pt x="62122" y="17764"/>
                    <a:pt x="62980" y="17388"/>
                  </a:cubicBezTo>
                  <a:cubicBezTo>
                    <a:pt x="63692" y="17074"/>
                    <a:pt x="63922" y="16614"/>
                    <a:pt x="63859" y="15902"/>
                  </a:cubicBezTo>
                  <a:cubicBezTo>
                    <a:pt x="63817" y="15735"/>
                    <a:pt x="63817" y="15609"/>
                    <a:pt x="63817" y="15463"/>
                  </a:cubicBezTo>
                  <a:cubicBezTo>
                    <a:pt x="63692" y="14333"/>
                    <a:pt x="63357" y="13935"/>
                    <a:pt x="62227" y="13684"/>
                  </a:cubicBezTo>
                  <a:cubicBezTo>
                    <a:pt x="62018" y="13622"/>
                    <a:pt x="61808" y="13601"/>
                    <a:pt x="61599" y="13601"/>
                  </a:cubicBezTo>
                  <a:cubicBezTo>
                    <a:pt x="60888" y="13580"/>
                    <a:pt x="60218" y="13622"/>
                    <a:pt x="59528" y="13810"/>
                  </a:cubicBezTo>
                  <a:cubicBezTo>
                    <a:pt x="59256" y="13894"/>
                    <a:pt x="58942" y="13894"/>
                    <a:pt x="58649" y="13852"/>
                  </a:cubicBezTo>
                  <a:cubicBezTo>
                    <a:pt x="58440" y="13852"/>
                    <a:pt x="58231" y="13642"/>
                    <a:pt x="58231" y="13475"/>
                  </a:cubicBezTo>
                  <a:cubicBezTo>
                    <a:pt x="58231" y="13287"/>
                    <a:pt x="58377" y="13078"/>
                    <a:pt x="58628" y="13015"/>
                  </a:cubicBezTo>
                  <a:cubicBezTo>
                    <a:pt x="58775" y="12994"/>
                    <a:pt x="58900" y="12994"/>
                    <a:pt x="59067" y="12973"/>
                  </a:cubicBezTo>
                  <a:cubicBezTo>
                    <a:pt x="59214" y="12952"/>
                    <a:pt x="59381" y="12952"/>
                    <a:pt x="59507" y="12868"/>
                  </a:cubicBezTo>
                  <a:cubicBezTo>
                    <a:pt x="60051" y="12575"/>
                    <a:pt x="60616" y="12261"/>
                    <a:pt x="61160" y="11927"/>
                  </a:cubicBezTo>
                  <a:cubicBezTo>
                    <a:pt x="61306" y="11843"/>
                    <a:pt x="61411" y="11697"/>
                    <a:pt x="61516" y="11529"/>
                  </a:cubicBezTo>
                  <a:cubicBezTo>
                    <a:pt x="61829" y="11090"/>
                    <a:pt x="61871" y="10462"/>
                    <a:pt x="61516" y="10023"/>
                  </a:cubicBezTo>
                  <a:cubicBezTo>
                    <a:pt x="61285" y="9667"/>
                    <a:pt x="61034" y="9332"/>
                    <a:pt x="60720" y="9039"/>
                  </a:cubicBezTo>
                  <a:cubicBezTo>
                    <a:pt x="60051" y="8412"/>
                    <a:pt x="59298" y="8035"/>
                    <a:pt x="58356" y="8077"/>
                  </a:cubicBezTo>
                  <a:cubicBezTo>
                    <a:pt x="57833" y="8098"/>
                    <a:pt x="57331" y="8056"/>
                    <a:pt x="56808" y="8077"/>
                  </a:cubicBezTo>
                  <a:cubicBezTo>
                    <a:pt x="55908" y="8160"/>
                    <a:pt x="55071" y="8412"/>
                    <a:pt x="54381" y="9081"/>
                  </a:cubicBezTo>
                  <a:cubicBezTo>
                    <a:pt x="54234" y="9207"/>
                    <a:pt x="54067" y="9353"/>
                    <a:pt x="53878" y="9458"/>
                  </a:cubicBezTo>
                  <a:cubicBezTo>
                    <a:pt x="53711" y="9562"/>
                    <a:pt x="53523" y="9500"/>
                    <a:pt x="53418" y="9332"/>
                  </a:cubicBezTo>
                  <a:cubicBezTo>
                    <a:pt x="53334" y="9228"/>
                    <a:pt x="53293" y="9039"/>
                    <a:pt x="53313" y="8914"/>
                  </a:cubicBezTo>
                  <a:cubicBezTo>
                    <a:pt x="53334" y="8788"/>
                    <a:pt x="53439" y="8663"/>
                    <a:pt x="53544" y="8558"/>
                  </a:cubicBezTo>
                  <a:cubicBezTo>
                    <a:pt x="53774" y="8307"/>
                    <a:pt x="54025" y="8077"/>
                    <a:pt x="54234" y="7847"/>
                  </a:cubicBezTo>
                  <a:cubicBezTo>
                    <a:pt x="54485" y="7533"/>
                    <a:pt x="54757" y="7156"/>
                    <a:pt x="54715" y="6717"/>
                  </a:cubicBezTo>
                  <a:cubicBezTo>
                    <a:pt x="54673" y="5566"/>
                    <a:pt x="53711" y="4687"/>
                    <a:pt x="52707" y="4687"/>
                  </a:cubicBezTo>
                  <a:lnTo>
                    <a:pt x="51347" y="4687"/>
                  </a:lnTo>
                  <a:cubicBezTo>
                    <a:pt x="50740" y="4645"/>
                    <a:pt x="50217" y="4834"/>
                    <a:pt x="49756" y="5168"/>
                  </a:cubicBezTo>
                  <a:cubicBezTo>
                    <a:pt x="49171" y="5629"/>
                    <a:pt x="48606" y="6068"/>
                    <a:pt x="48062" y="6507"/>
                  </a:cubicBezTo>
                  <a:cubicBezTo>
                    <a:pt x="47915" y="6612"/>
                    <a:pt x="47811" y="6717"/>
                    <a:pt x="47685" y="6779"/>
                  </a:cubicBezTo>
                  <a:cubicBezTo>
                    <a:pt x="47497" y="6842"/>
                    <a:pt x="47329" y="6821"/>
                    <a:pt x="47183" y="6696"/>
                  </a:cubicBezTo>
                  <a:cubicBezTo>
                    <a:pt x="47057" y="6570"/>
                    <a:pt x="46953" y="6382"/>
                    <a:pt x="47057" y="6194"/>
                  </a:cubicBezTo>
                  <a:cubicBezTo>
                    <a:pt x="47371" y="5691"/>
                    <a:pt x="47267" y="5147"/>
                    <a:pt x="47287" y="4624"/>
                  </a:cubicBezTo>
                  <a:cubicBezTo>
                    <a:pt x="47350" y="3536"/>
                    <a:pt x="46827" y="2720"/>
                    <a:pt x="46032" y="2072"/>
                  </a:cubicBezTo>
                  <a:cubicBezTo>
                    <a:pt x="45718" y="1821"/>
                    <a:pt x="45383" y="1611"/>
                    <a:pt x="45070" y="1402"/>
                  </a:cubicBezTo>
                  <a:cubicBezTo>
                    <a:pt x="44777" y="1193"/>
                    <a:pt x="44505" y="1130"/>
                    <a:pt x="44128" y="1130"/>
                  </a:cubicBezTo>
                  <a:cubicBezTo>
                    <a:pt x="43584" y="1130"/>
                    <a:pt x="43061" y="1151"/>
                    <a:pt x="42517" y="1130"/>
                  </a:cubicBezTo>
                  <a:cubicBezTo>
                    <a:pt x="41575" y="1067"/>
                    <a:pt x="40801" y="1444"/>
                    <a:pt x="40152" y="2093"/>
                  </a:cubicBezTo>
                  <a:lnTo>
                    <a:pt x="39127" y="3118"/>
                  </a:lnTo>
                  <a:cubicBezTo>
                    <a:pt x="38709" y="3536"/>
                    <a:pt x="38374" y="3976"/>
                    <a:pt x="38228" y="4541"/>
                  </a:cubicBezTo>
                  <a:cubicBezTo>
                    <a:pt x="38123" y="4938"/>
                    <a:pt x="37851" y="5231"/>
                    <a:pt x="37537" y="5482"/>
                  </a:cubicBezTo>
                  <a:cubicBezTo>
                    <a:pt x="37223" y="5754"/>
                    <a:pt x="36930" y="5733"/>
                    <a:pt x="36679" y="5399"/>
                  </a:cubicBezTo>
                  <a:cubicBezTo>
                    <a:pt x="36575" y="5294"/>
                    <a:pt x="36491" y="5147"/>
                    <a:pt x="36470" y="5022"/>
                  </a:cubicBezTo>
                  <a:cubicBezTo>
                    <a:pt x="36093" y="3871"/>
                    <a:pt x="35424" y="2846"/>
                    <a:pt x="34712" y="1883"/>
                  </a:cubicBezTo>
                  <a:cubicBezTo>
                    <a:pt x="34482" y="1570"/>
                    <a:pt x="34189" y="1298"/>
                    <a:pt x="33896" y="1046"/>
                  </a:cubicBezTo>
                  <a:cubicBezTo>
                    <a:pt x="33645" y="816"/>
                    <a:pt x="33331" y="774"/>
                    <a:pt x="32997" y="921"/>
                  </a:cubicBezTo>
                  <a:cubicBezTo>
                    <a:pt x="32076" y="1256"/>
                    <a:pt x="31448" y="2134"/>
                    <a:pt x="31574" y="2971"/>
                  </a:cubicBezTo>
                  <a:cubicBezTo>
                    <a:pt x="31595" y="3181"/>
                    <a:pt x="31574" y="3390"/>
                    <a:pt x="31574" y="3599"/>
                  </a:cubicBezTo>
                  <a:cubicBezTo>
                    <a:pt x="31574" y="3871"/>
                    <a:pt x="31595" y="4080"/>
                    <a:pt x="31762" y="4290"/>
                  </a:cubicBezTo>
                  <a:cubicBezTo>
                    <a:pt x="31909" y="4520"/>
                    <a:pt x="32013" y="4792"/>
                    <a:pt x="32181" y="4959"/>
                  </a:cubicBezTo>
                  <a:cubicBezTo>
                    <a:pt x="32369" y="5168"/>
                    <a:pt x="32620" y="5357"/>
                    <a:pt x="32850" y="5566"/>
                  </a:cubicBezTo>
                  <a:cubicBezTo>
                    <a:pt x="32746" y="5650"/>
                    <a:pt x="32641" y="5733"/>
                    <a:pt x="32515" y="5796"/>
                  </a:cubicBezTo>
                  <a:cubicBezTo>
                    <a:pt x="32202" y="5336"/>
                    <a:pt x="31783" y="5106"/>
                    <a:pt x="31281" y="4938"/>
                  </a:cubicBezTo>
                  <a:cubicBezTo>
                    <a:pt x="31218" y="4917"/>
                    <a:pt x="31134" y="4834"/>
                    <a:pt x="31072" y="4792"/>
                  </a:cubicBezTo>
                  <a:cubicBezTo>
                    <a:pt x="30611" y="4331"/>
                    <a:pt x="29963" y="4227"/>
                    <a:pt x="29440" y="3871"/>
                  </a:cubicBezTo>
                  <a:cubicBezTo>
                    <a:pt x="29335" y="3808"/>
                    <a:pt x="29189" y="3787"/>
                    <a:pt x="29084" y="3787"/>
                  </a:cubicBezTo>
                  <a:cubicBezTo>
                    <a:pt x="28393" y="3746"/>
                    <a:pt x="27703" y="3766"/>
                    <a:pt x="27159" y="4331"/>
                  </a:cubicBezTo>
                  <a:cubicBezTo>
                    <a:pt x="27054" y="4436"/>
                    <a:pt x="26929" y="4541"/>
                    <a:pt x="26824" y="4624"/>
                  </a:cubicBezTo>
                  <a:cubicBezTo>
                    <a:pt x="26301" y="4959"/>
                    <a:pt x="26029" y="5482"/>
                    <a:pt x="25945" y="6068"/>
                  </a:cubicBezTo>
                  <a:cubicBezTo>
                    <a:pt x="25841" y="6968"/>
                    <a:pt x="25715" y="7951"/>
                    <a:pt x="26510" y="8684"/>
                  </a:cubicBezTo>
                  <a:cubicBezTo>
                    <a:pt x="26573" y="8767"/>
                    <a:pt x="26657" y="8851"/>
                    <a:pt x="26678" y="8997"/>
                  </a:cubicBezTo>
                  <a:cubicBezTo>
                    <a:pt x="26866" y="9353"/>
                    <a:pt x="27159" y="9520"/>
                    <a:pt x="27556" y="9520"/>
                  </a:cubicBezTo>
                  <a:cubicBezTo>
                    <a:pt x="28331" y="9541"/>
                    <a:pt x="29084" y="9562"/>
                    <a:pt x="29858" y="9625"/>
                  </a:cubicBezTo>
                  <a:cubicBezTo>
                    <a:pt x="30005" y="9876"/>
                    <a:pt x="29921" y="10065"/>
                    <a:pt x="29670" y="10127"/>
                  </a:cubicBezTo>
                  <a:cubicBezTo>
                    <a:pt x="29272" y="10190"/>
                    <a:pt x="28917" y="10253"/>
                    <a:pt x="28519" y="10253"/>
                  </a:cubicBezTo>
                  <a:cubicBezTo>
                    <a:pt x="27556" y="10295"/>
                    <a:pt x="26615" y="10504"/>
                    <a:pt x="25778" y="11006"/>
                  </a:cubicBezTo>
                  <a:cubicBezTo>
                    <a:pt x="24774" y="11592"/>
                    <a:pt x="23853" y="12241"/>
                    <a:pt x="23225" y="13266"/>
                  </a:cubicBezTo>
                  <a:cubicBezTo>
                    <a:pt x="23058" y="13559"/>
                    <a:pt x="22953" y="13831"/>
                    <a:pt x="22953" y="14166"/>
                  </a:cubicBezTo>
                  <a:cubicBezTo>
                    <a:pt x="22974" y="14605"/>
                    <a:pt x="23100" y="14793"/>
                    <a:pt x="23518" y="14835"/>
                  </a:cubicBezTo>
                  <a:cubicBezTo>
                    <a:pt x="24062" y="14856"/>
                    <a:pt x="24585" y="14835"/>
                    <a:pt x="25150" y="14856"/>
                  </a:cubicBezTo>
                  <a:cubicBezTo>
                    <a:pt x="25632" y="14877"/>
                    <a:pt x="26050" y="14730"/>
                    <a:pt x="26510" y="14479"/>
                  </a:cubicBezTo>
                  <a:cubicBezTo>
                    <a:pt x="27975" y="13705"/>
                    <a:pt x="29461" y="12973"/>
                    <a:pt x="30925" y="12241"/>
                  </a:cubicBezTo>
                  <a:cubicBezTo>
                    <a:pt x="31134" y="12136"/>
                    <a:pt x="31365" y="12052"/>
                    <a:pt x="31595" y="11989"/>
                  </a:cubicBezTo>
                  <a:cubicBezTo>
                    <a:pt x="31846" y="11948"/>
                    <a:pt x="32097" y="12241"/>
                    <a:pt x="32013" y="12450"/>
                  </a:cubicBezTo>
                  <a:cubicBezTo>
                    <a:pt x="31909" y="12722"/>
                    <a:pt x="31846" y="13036"/>
                    <a:pt x="31637" y="13224"/>
                  </a:cubicBezTo>
                  <a:cubicBezTo>
                    <a:pt x="30967" y="13914"/>
                    <a:pt x="30549" y="14751"/>
                    <a:pt x="30005" y="15505"/>
                  </a:cubicBezTo>
                  <a:cubicBezTo>
                    <a:pt x="29544" y="16153"/>
                    <a:pt x="29398" y="16865"/>
                    <a:pt x="29461" y="17639"/>
                  </a:cubicBezTo>
                  <a:cubicBezTo>
                    <a:pt x="29481" y="18120"/>
                    <a:pt x="29670" y="18308"/>
                    <a:pt x="30109" y="18350"/>
                  </a:cubicBezTo>
                  <a:cubicBezTo>
                    <a:pt x="30590" y="18413"/>
                    <a:pt x="31051" y="18371"/>
                    <a:pt x="31490" y="18120"/>
                  </a:cubicBezTo>
                  <a:cubicBezTo>
                    <a:pt x="32411" y="17597"/>
                    <a:pt x="33269" y="17011"/>
                    <a:pt x="34085" y="16321"/>
                  </a:cubicBezTo>
                  <a:cubicBezTo>
                    <a:pt x="34315" y="16111"/>
                    <a:pt x="34503" y="15860"/>
                    <a:pt x="34775" y="15714"/>
                  </a:cubicBezTo>
                  <a:cubicBezTo>
                    <a:pt x="35403" y="15337"/>
                    <a:pt x="35884" y="14814"/>
                    <a:pt x="36407" y="14333"/>
                  </a:cubicBezTo>
                  <a:cubicBezTo>
                    <a:pt x="36575" y="14166"/>
                    <a:pt x="36721" y="14040"/>
                    <a:pt x="36909" y="13935"/>
                  </a:cubicBezTo>
                  <a:cubicBezTo>
                    <a:pt x="37077" y="13831"/>
                    <a:pt x="37391" y="13935"/>
                    <a:pt x="37432" y="14145"/>
                  </a:cubicBezTo>
                  <a:cubicBezTo>
                    <a:pt x="37495" y="14270"/>
                    <a:pt x="37516" y="14438"/>
                    <a:pt x="37495" y="14584"/>
                  </a:cubicBezTo>
                  <a:cubicBezTo>
                    <a:pt x="37432" y="14982"/>
                    <a:pt x="37349" y="15337"/>
                    <a:pt x="37244" y="15735"/>
                  </a:cubicBezTo>
                  <a:cubicBezTo>
                    <a:pt x="37014" y="16572"/>
                    <a:pt x="36972" y="17932"/>
                    <a:pt x="37181" y="18873"/>
                  </a:cubicBezTo>
                  <a:cubicBezTo>
                    <a:pt x="37307" y="18957"/>
                    <a:pt x="37453" y="19062"/>
                    <a:pt x="37642" y="19104"/>
                  </a:cubicBezTo>
                  <a:cubicBezTo>
                    <a:pt x="38060" y="19187"/>
                    <a:pt x="38500" y="19292"/>
                    <a:pt x="38876" y="19062"/>
                  </a:cubicBezTo>
                  <a:cubicBezTo>
                    <a:pt x="39441" y="18664"/>
                    <a:pt x="40006" y="18246"/>
                    <a:pt x="40487" y="17785"/>
                  </a:cubicBezTo>
                  <a:cubicBezTo>
                    <a:pt x="41010" y="17262"/>
                    <a:pt x="41680" y="16948"/>
                    <a:pt x="42203" y="16467"/>
                  </a:cubicBezTo>
                  <a:cubicBezTo>
                    <a:pt x="42475" y="16216"/>
                    <a:pt x="42873" y="16383"/>
                    <a:pt x="42893" y="16781"/>
                  </a:cubicBezTo>
                  <a:cubicBezTo>
                    <a:pt x="42935" y="17283"/>
                    <a:pt x="42956" y="17806"/>
                    <a:pt x="42935" y="18329"/>
                  </a:cubicBezTo>
                  <a:cubicBezTo>
                    <a:pt x="42935" y="18873"/>
                    <a:pt x="42977" y="19396"/>
                    <a:pt x="43354" y="19836"/>
                  </a:cubicBezTo>
                  <a:cubicBezTo>
                    <a:pt x="43458" y="19982"/>
                    <a:pt x="43521" y="20150"/>
                    <a:pt x="43584" y="20338"/>
                  </a:cubicBezTo>
                  <a:cubicBezTo>
                    <a:pt x="43898" y="21489"/>
                    <a:pt x="44777" y="22012"/>
                    <a:pt x="45823" y="22347"/>
                  </a:cubicBezTo>
                  <a:cubicBezTo>
                    <a:pt x="46451" y="22556"/>
                    <a:pt x="47036" y="22389"/>
                    <a:pt x="47455" y="21865"/>
                  </a:cubicBezTo>
                  <a:cubicBezTo>
                    <a:pt x="47685" y="21552"/>
                    <a:pt x="47873" y="21196"/>
                    <a:pt x="48083" y="20882"/>
                  </a:cubicBezTo>
                  <a:cubicBezTo>
                    <a:pt x="48187" y="20756"/>
                    <a:pt x="48292" y="20610"/>
                    <a:pt x="48438" y="20526"/>
                  </a:cubicBezTo>
                  <a:cubicBezTo>
                    <a:pt x="48627" y="20422"/>
                    <a:pt x="48815" y="20338"/>
                    <a:pt x="49024" y="20254"/>
                  </a:cubicBezTo>
                  <a:cubicBezTo>
                    <a:pt x="49464" y="19710"/>
                    <a:pt x="49610" y="19124"/>
                    <a:pt x="50217" y="18706"/>
                  </a:cubicBezTo>
                  <a:close/>
                  <a:moveTo>
                    <a:pt x="30130" y="13810"/>
                  </a:moveTo>
                  <a:cubicBezTo>
                    <a:pt x="29921" y="13852"/>
                    <a:pt x="29816" y="13852"/>
                    <a:pt x="29712" y="13914"/>
                  </a:cubicBezTo>
                  <a:cubicBezTo>
                    <a:pt x="28477" y="14542"/>
                    <a:pt x="27264" y="15191"/>
                    <a:pt x="26050" y="15839"/>
                  </a:cubicBezTo>
                  <a:cubicBezTo>
                    <a:pt x="25987" y="15902"/>
                    <a:pt x="25904" y="16007"/>
                    <a:pt x="25841" y="16111"/>
                  </a:cubicBezTo>
                  <a:cubicBezTo>
                    <a:pt x="25799" y="16195"/>
                    <a:pt x="25799" y="16321"/>
                    <a:pt x="25736" y="16342"/>
                  </a:cubicBezTo>
                  <a:cubicBezTo>
                    <a:pt x="25380" y="16530"/>
                    <a:pt x="25171" y="16969"/>
                    <a:pt x="24669" y="16948"/>
                  </a:cubicBezTo>
                  <a:cubicBezTo>
                    <a:pt x="24543" y="16948"/>
                    <a:pt x="24376" y="17032"/>
                    <a:pt x="24271" y="17137"/>
                  </a:cubicBezTo>
                  <a:cubicBezTo>
                    <a:pt x="23937" y="17471"/>
                    <a:pt x="23539" y="17785"/>
                    <a:pt x="23267" y="18141"/>
                  </a:cubicBezTo>
                  <a:cubicBezTo>
                    <a:pt x="22849" y="18706"/>
                    <a:pt x="22472" y="19271"/>
                    <a:pt x="22326" y="19982"/>
                  </a:cubicBezTo>
                  <a:cubicBezTo>
                    <a:pt x="22179" y="20631"/>
                    <a:pt x="22033" y="21259"/>
                    <a:pt x="21844" y="21907"/>
                  </a:cubicBezTo>
                  <a:cubicBezTo>
                    <a:pt x="21656" y="22577"/>
                    <a:pt x="21593" y="23205"/>
                    <a:pt x="21844" y="23853"/>
                  </a:cubicBezTo>
                  <a:cubicBezTo>
                    <a:pt x="21865" y="23937"/>
                    <a:pt x="21928" y="24041"/>
                    <a:pt x="21865" y="24104"/>
                  </a:cubicBezTo>
                  <a:cubicBezTo>
                    <a:pt x="21530" y="24732"/>
                    <a:pt x="21698" y="25422"/>
                    <a:pt x="21740" y="26071"/>
                  </a:cubicBezTo>
                  <a:cubicBezTo>
                    <a:pt x="21802" y="26887"/>
                    <a:pt x="21844" y="27724"/>
                    <a:pt x="22137" y="28477"/>
                  </a:cubicBezTo>
                  <a:cubicBezTo>
                    <a:pt x="22807" y="30319"/>
                    <a:pt x="23518" y="32139"/>
                    <a:pt x="24460" y="33876"/>
                  </a:cubicBezTo>
                  <a:cubicBezTo>
                    <a:pt x="24627" y="34148"/>
                    <a:pt x="24836" y="34420"/>
                    <a:pt x="25046" y="34650"/>
                  </a:cubicBezTo>
                  <a:lnTo>
                    <a:pt x="27473" y="37077"/>
                  </a:lnTo>
                  <a:cubicBezTo>
                    <a:pt x="27682" y="37286"/>
                    <a:pt x="27912" y="37474"/>
                    <a:pt x="28184" y="37663"/>
                  </a:cubicBezTo>
                  <a:cubicBezTo>
                    <a:pt x="28645" y="37977"/>
                    <a:pt x="29126" y="38311"/>
                    <a:pt x="29649" y="38542"/>
                  </a:cubicBezTo>
                  <a:cubicBezTo>
                    <a:pt x="30590" y="39002"/>
                    <a:pt x="31532" y="39483"/>
                    <a:pt x="32536" y="39797"/>
                  </a:cubicBezTo>
                  <a:cubicBezTo>
                    <a:pt x="33959" y="40257"/>
                    <a:pt x="35424" y="40467"/>
                    <a:pt x="36888" y="40508"/>
                  </a:cubicBezTo>
                  <a:cubicBezTo>
                    <a:pt x="37872" y="40529"/>
                    <a:pt x="38876" y="40571"/>
                    <a:pt x="39860" y="40425"/>
                  </a:cubicBezTo>
                  <a:cubicBezTo>
                    <a:pt x="41157" y="40278"/>
                    <a:pt x="42412" y="39964"/>
                    <a:pt x="43605" y="39462"/>
                  </a:cubicBezTo>
                  <a:cubicBezTo>
                    <a:pt x="44421" y="39148"/>
                    <a:pt x="45237" y="38834"/>
                    <a:pt x="46011" y="38479"/>
                  </a:cubicBezTo>
                  <a:cubicBezTo>
                    <a:pt x="48062" y="37537"/>
                    <a:pt x="49945" y="36386"/>
                    <a:pt x="51472" y="34733"/>
                  </a:cubicBezTo>
                  <a:cubicBezTo>
                    <a:pt x="51828" y="34399"/>
                    <a:pt x="52142" y="34022"/>
                    <a:pt x="52497" y="33708"/>
                  </a:cubicBezTo>
                  <a:cubicBezTo>
                    <a:pt x="53104" y="33185"/>
                    <a:pt x="53523" y="32536"/>
                    <a:pt x="53837" y="31804"/>
                  </a:cubicBezTo>
                  <a:cubicBezTo>
                    <a:pt x="53920" y="31616"/>
                    <a:pt x="53962" y="31407"/>
                    <a:pt x="54046" y="31218"/>
                  </a:cubicBezTo>
                  <a:cubicBezTo>
                    <a:pt x="54088" y="31093"/>
                    <a:pt x="54150" y="30946"/>
                    <a:pt x="54234" y="30842"/>
                  </a:cubicBezTo>
                  <a:cubicBezTo>
                    <a:pt x="54569" y="30444"/>
                    <a:pt x="54757" y="29963"/>
                    <a:pt x="54925" y="29482"/>
                  </a:cubicBezTo>
                  <a:cubicBezTo>
                    <a:pt x="55238" y="28645"/>
                    <a:pt x="55552" y="27766"/>
                    <a:pt x="55866" y="26929"/>
                  </a:cubicBezTo>
                  <a:cubicBezTo>
                    <a:pt x="56013" y="26594"/>
                    <a:pt x="56054" y="26259"/>
                    <a:pt x="55971" y="25946"/>
                  </a:cubicBezTo>
                  <a:cubicBezTo>
                    <a:pt x="55699" y="25736"/>
                    <a:pt x="55448" y="25569"/>
                    <a:pt x="55238" y="25402"/>
                  </a:cubicBezTo>
                  <a:cubicBezTo>
                    <a:pt x="54799" y="25736"/>
                    <a:pt x="54339" y="26029"/>
                    <a:pt x="53962" y="26385"/>
                  </a:cubicBezTo>
                  <a:cubicBezTo>
                    <a:pt x="53293" y="27075"/>
                    <a:pt x="52497" y="27243"/>
                    <a:pt x="51577" y="27222"/>
                  </a:cubicBezTo>
                  <a:cubicBezTo>
                    <a:pt x="51221" y="27222"/>
                    <a:pt x="50949" y="27096"/>
                    <a:pt x="50698" y="26866"/>
                  </a:cubicBezTo>
                  <a:cubicBezTo>
                    <a:pt x="49568" y="25736"/>
                    <a:pt x="48857" y="24397"/>
                    <a:pt x="48919" y="22744"/>
                  </a:cubicBezTo>
                  <a:cubicBezTo>
                    <a:pt x="48919" y="22619"/>
                    <a:pt x="48940" y="22514"/>
                    <a:pt x="48919" y="22389"/>
                  </a:cubicBezTo>
                  <a:cubicBezTo>
                    <a:pt x="48899" y="22263"/>
                    <a:pt x="49003" y="22075"/>
                    <a:pt x="48731" y="21970"/>
                  </a:cubicBezTo>
                  <a:cubicBezTo>
                    <a:pt x="48606" y="22117"/>
                    <a:pt x="48480" y="22284"/>
                    <a:pt x="48375" y="22430"/>
                  </a:cubicBezTo>
                  <a:cubicBezTo>
                    <a:pt x="47685" y="23330"/>
                    <a:pt x="46492" y="23665"/>
                    <a:pt x="45446" y="23225"/>
                  </a:cubicBezTo>
                  <a:cubicBezTo>
                    <a:pt x="45049" y="23058"/>
                    <a:pt x="44672" y="22891"/>
                    <a:pt x="44316" y="22681"/>
                  </a:cubicBezTo>
                  <a:cubicBezTo>
                    <a:pt x="43563" y="22284"/>
                    <a:pt x="43103" y="21635"/>
                    <a:pt x="42789" y="20840"/>
                  </a:cubicBezTo>
                  <a:cubicBezTo>
                    <a:pt x="42684" y="20547"/>
                    <a:pt x="42559" y="20296"/>
                    <a:pt x="42412" y="20024"/>
                  </a:cubicBezTo>
                  <a:cubicBezTo>
                    <a:pt x="42161" y="19668"/>
                    <a:pt x="42036" y="19271"/>
                    <a:pt x="42098" y="18831"/>
                  </a:cubicBezTo>
                  <a:cubicBezTo>
                    <a:pt x="42119" y="18601"/>
                    <a:pt x="42119" y="18350"/>
                    <a:pt x="42098" y="18099"/>
                  </a:cubicBezTo>
                  <a:cubicBezTo>
                    <a:pt x="42098" y="17995"/>
                    <a:pt x="42015" y="17911"/>
                    <a:pt x="41952" y="17785"/>
                  </a:cubicBezTo>
                  <a:cubicBezTo>
                    <a:pt x="41826" y="17869"/>
                    <a:pt x="41722" y="17890"/>
                    <a:pt x="41680" y="17932"/>
                  </a:cubicBezTo>
                  <a:cubicBezTo>
                    <a:pt x="41052" y="18643"/>
                    <a:pt x="40278" y="19187"/>
                    <a:pt x="39588" y="19794"/>
                  </a:cubicBezTo>
                  <a:cubicBezTo>
                    <a:pt x="39378" y="19982"/>
                    <a:pt x="39169" y="20108"/>
                    <a:pt x="38876" y="20129"/>
                  </a:cubicBezTo>
                  <a:cubicBezTo>
                    <a:pt x="38081" y="20192"/>
                    <a:pt x="37328" y="20108"/>
                    <a:pt x="36616" y="19668"/>
                  </a:cubicBezTo>
                  <a:cubicBezTo>
                    <a:pt x="36282" y="19459"/>
                    <a:pt x="36093" y="19187"/>
                    <a:pt x="36093" y="18811"/>
                  </a:cubicBezTo>
                  <a:cubicBezTo>
                    <a:pt x="36135" y="17827"/>
                    <a:pt x="36135" y="16886"/>
                    <a:pt x="36156" y="15902"/>
                  </a:cubicBezTo>
                  <a:cubicBezTo>
                    <a:pt x="35675" y="16091"/>
                    <a:pt x="35298" y="16446"/>
                    <a:pt x="34901" y="16844"/>
                  </a:cubicBezTo>
                  <a:cubicBezTo>
                    <a:pt x="34106" y="17660"/>
                    <a:pt x="33206" y="18287"/>
                    <a:pt x="32264" y="18852"/>
                  </a:cubicBezTo>
                  <a:cubicBezTo>
                    <a:pt x="31678" y="19187"/>
                    <a:pt x="31051" y="19334"/>
                    <a:pt x="30381" y="19334"/>
                  </a:cubicBezTo>
                  <a:cubicBezTo>
                    <a:pt x="29816" y="19334"/>
                    <a:pt x="29377" y="19145"/>
                    <a:pt x="28958" y="18831"/>
                  </a:cubicBezTo>
                  <a:cubicBezTo>
                    <a:pt x="28707" y="18643"/>
                    <a:pt x="28540" y="18413"/>
                    <a:pt x="28540" y="18078"/>
                  </a:cubicBezTo>
                  <a:cubicBezTo>
                    <a:pt x="28498" y="16948"/>
                    <a:pt x="28645" y="15839"/>
                    <a:pt x="29377" y="14898"/>
                  </a:cubicBezTo>
                  <a:cubicBezTo>
                    <a:pt x="29691" y="14626"/>
                    <a:pt x="29963" y="14312"/>
                    <a:pt x="30130" y="13810"/>
                  </a:cubicBezTo>
                  <a:close/>
                  <a:moveTo>
                    <a:pt x="36784" y="41617"/>
                  </a:moveTo>
                  <a:cubicBezTo>
                    <a:pt x="36491" y="42371"/>
                    <a:pt x="35821" y="42580"/>
                    <a:pt x="35319" y="42998"/>
                  </a:cubicBezTo>
                  <a:cubicBezTo>
                    <a:pt x="35215" y="43082"/>
                    <a:pt x="35026" y="43124"/>
                    <a:pt x="34901" y="43124"/>
                  </a:cubicBezTo>
                  <a:cubicBezTo>
                    <a:pt x="34294" y="43145"/>
                    <a:pt x="33687" y="43187"/>
                    <a:pt x="33101" y="43124"/>
                  </a:cubicBezTo>
                  <a:cubicBezTo>
                    <a:pt x="32411" y="43040"/>
                    <a:pt x="31804" y="42705"/>
                    <a:pt x="31490" y="42078"/>
                  </a:cubicBezTo>
                  <a:cubicBezTo>
                    <a:pt x="31218" y="41534"/>
                    <a:pt x="31030" y="40906"/>
                    <a:pt x="30841" y="40425"/>
                  </a:cubicBezTo>
                  <a:cubicBezTo>
                    <a:pt x="29733" y="39797"/>
                    <a:pt x="28728" y="39232"/>
                    <a:pt x="27724" y="38625"/>
                  </a:cubicBezTo>
                  <a:cubicBezTo>
                    <a:pt x="27347" y="38395"/>
                    <a:pt x="26992" y="38102"/>
                    <a:pt x="26678" y="37788"/>
                  </a:cubicBezTo>
                  <a:cubicBezTo>
                    <a:pt x="25904" y="37035"/>
                    <a:pt x="25150" y="36240"/>
                    <a:pt x="24376" y="35487"/>
                  </a:cubicBezTo>
                  <a:cubicBezTo>
                    <a:pt x="24251" y="35382"/>
                    <a:pt x="24125" y="35277"/>
                    <a:pt x="23958" y="35194"/>
                  </a:cubicBezTo>
                  <a:cubicBezTo>
                    <a:pt x="23895" y="35298"/>
                    <a:pt x="23811" y="35382"/>
                    <a:pt x="23790" y="35466"/>
                  </a:cubicBezTo>
                  <a:cubicBezTo>
                    <a:pt x="23686" y="36010"/>
                    <a:pt x="23393" y="36491"/>
                    <a:pt x="23100" y="36930"/>
                  </a:cubicBezTo>
                  <a:cubicBezTo>
                    <a:pt x="22870" y="37286"/>
                    <a:pt x="22598" y="37684"/>
                    <a:pt x="22388" y="38081"/>
                  </a:cubicBezTo>
                  <a:cubicBezTo>
                    <a:pt x="21635" y="39630"/>
                    <a:pt x="20714" y="41094"/>
                    <a:pt x="19773" y="42517"/>
                  </a:cubicBezTo>
                  <a:cubicBezTo>
                    <a:pt x="19459" y="42998"/>
                    <a:pt x="19187" y="43500"/>
                    <a:pt x="19020" y="44065"/>
                  </a:cubicBezTo>
                  <a:cubicBezTo>
                    <a:pt x="18894" y="44568"/>
                    <a:pt x="18664" y="45028"/>
                    <a:pt x="18413" y="45467"/>
                  </a:cubicBezTo>
                  <a:cubicBezTo>
                    <a:pt x="18141" y="45990"/>
                    <a:pt x="17785" y="46513"/>
                    <a:pt x="17618" y="47099"/>
                  </a:cubicBezTo>
                  <a:cubicBezTo>
                    <a:pt x="17409" y="47706"/>
                    <a:pt x="17137" y="48271"/>
                    <a:pt x="16885" y="48857"/>
                  </a:cubicBezTo>
                  <a:cubicBezTo>
                    <a:pt x="16593" y="49485"/>
                    <a:pt x="16404" y="50133"/>
                    <a:pt x="16404" y="50866"/>
                  </a:cubicBezTo>
                  <a:cubicBezTo>
                    <a:pt x="16613" y="50970"/>
                    <a:pt x="16802" y="51075"/>
                    <a:pt x="16969" y="51158"/>
                  </a:cubicBezTo>
                  <a:cubicBezTo>
                    <a:pt x="18036" y="51619"/>
                    <a:pt x="19187" y="51786"/>
                    <a:pt x="20275" y="52037"/>
                  </a:cubicBezTo>
                  <a:cubicBezTo>
                    <a:pt x="20401" y="52058"/>
                    <a:pt x="20568" y="52058"/>
                    <a:pt x="20714" y="52037"/>
                  </a:cubicBezTo>
                  <a:cubicBezTo>
                    <a:pt x="21007" y="51995"/>
                    <a:pt x="21300" y="51933"/>
                    <a:pt x="21614" y="51849"/>
                  </a:cubicBezTo>
                  <a:cubicBezTo>
                    <a:pt x="21740" y="51828"/>
                    <a:pt x="21886" y="51786"/>
                    <a:pt x="21991" y="51682"/>
                  </a:cubicBezTo>
                  <a:cubicBezTo>
                    <a:pt x="22681" y="51158"/>
                    <a:pt x="23372" y="50635"/>
                    <a:pt x="24230" y="50259"/>
                  </a:cubicBezTo>
                  <a:cubicBezTo>
                    <a:pt x="24146" y="49840"/>
                    <a:pt x="24125" y="49443"/>
                    <a:pt x="23979" y="49087"/>
                  </a:cubicBezTo>
                  <a:cubicBezTo>
                    <a:pt x="23644" y="48125"/>
                    <a:pt x="23455" y="47120"/>
                    <a:pt x="23309" y="46116"/>
                  </a:cubicBezTo>
                  <a:cubicBezTo>
                    <a:pt x="23288" y="45907"/>
                    <a:pt x="23183" y="45697"/>
                    <a:pt x="23183" y="45488"/>
                  </a:cubicBezTo>
                  <a:cubicBezTo>
                    <a:pt x="23142" y="45091"/>
                    <a:pt x="22911" y="44819"/>
                    <a:pt x="22660" y="44651"/>
                  </a:cubicBezTo>
                  <a:cubicBezTo>
                    <a:pt x="22807" y="43961"/>
                    <a:pt x="22891" y="43772"/>
                    <a:pt x="23246" y="43542"/>
                  </a:cubicBezTo>
                  <a:cubicBezTo>
                    <a:pt x="24230" y="42894"/>
                    <a:pt x="25297" y="42559"/>
                    <a:pt x="26427" y="42371"/>
                  </a:cubicBezTo>
                  <a:cubicBezTo>
                    <a:pt x="26678" y="42308"/>
                    <a:pt x="26971" y="42350"/>
                    <a:pt x="27222" y="42371"/>
                  </a:cubicBezTo>
                  <a:cubicBezTo>
                    <a:pt x="27410" y="42391"/>
                    <a:pt x="27619" y="42496"/>
                    <a:pt x="27787" y="42622"/>
                  </a:cubicBezTo>
                  <a:cubicBezTo>
                    <a:pt x="28100" y="42831"/>
                    <a:pt x="28121" y="43187"/>
                    <a:pt x="28121" y="43521"/>
                  </a:cubicBezTo>
                  <a:cubicBezTo>
                    <a:pt x="28121" y="44337"/>
                    <a:pt x="28038" y="45132"/>
                    <a:pt x="28352" y="45928"/>
                  </a:cubicBezTo>
                  <a:cubicBezTo>
                    <a:pt x="28414" y="46053"/>
                    <a:pt x="28373" y="46221"/>
                    <a:pt x="28373" y="46367"/>
                  </a:cubicBezTo>
                  <a:cubicBezTo>
                    <a:pt x="28435" y="46848"/>
                    <a:pt x="28477" y="47329"/>
                    <a:pt x="28561" y="47811"/>
                  </a:cubicBezTo>
                  <a:cubicBezTo>
                    <a:pt x="28749" y="48731"/>
                    <a:pt x="28958" y="49631"/>
                    <a:pt x="29147" y="50552"/>
                  </a:cubicBezTo>
                  <a:cubicBezTo>
                    <a:pt x="29189" y="50866"/>
                    <a:pt x="29272" y="51200"/>
                    <a:pt x="29251" y="51556"/>
                  </a:cubicBezTo>
                  <a:cubicBezTo>
                    <a:pt x="29189" y="52665"/>
                    <a:pt x="29691" y="53711"/>
                    <a:pt x="29607" y="54841"/>
                  </a:cubicBezTo>
                  <a:cubicBezTo>
                    <a:pt x="29607" y="54904"/>
                    <a:pt x="29649" y="54946"/>
                    <a:pt x="29670" y="55029"/>
                  </a:cubicBezTo>
                  <a:cubicBezTo>
                    <a:pt x="29900" y="55469"/>
                    <a:pt x="29879" y="55971"/>
                    <a:pt x="29795" y="56431"/>
                  </a:cubicBezTo>
                  <a:cubicBezTo>
                    <a:pt x="29712" y="56912"/>
                    <a:pt x="29670" y="57373"/>
                    <a:pt x="29544" y="57854"/>
                  </a:cubicBezTo>
                  <a:cubicBezTo>
                    <a:pt x="29398" y="58377"/>
                    <a:pt x="29481" y="58775"/>
                    <a:pt x="29879" y="59151"/>
                  </a:cubicBezTo>
                  <a:cubicBezTo>
                    <a:pt x="30130" y="59423"/>
                    <a:pt x="30339" y="59674"/>
                    <a:pt x="30632" y="59925"/>
                  </a:cubicBezTo>
                  <a:cubicBezTo>
                    <a:pt x="30821" y="60072"/>
                    <a:pt x="31030" y="60218"/>
                    <a:pt x="31093" y="60449"/>
                  </a:cubicBezTo>
                  <a:cubicBezTo>
                    <a:pt x="31260" y="60783"/>
                    <a:pt x="31511" y="60930"/>
                    <a:pt x="31825" y="60993"/>
                  </a:cubicBezTo>
                  <a:cubicBezTo>
                    <a:pt x="31909" y="60972"/>
                    <a:pt x="31992" y="60972"/>
                    <a:pt x="32013" y="60909"/>
                  </a:cubicBezTo>
                  <a:cubicBezTo>
                    <a:pt x="32871" y="60093"/>
                    <a:pt x="33896" y="59570"/>
                    <a:pt x="35026" y="59214"/>
                  </a:cubicBezTo>
                  <a:cubicBezTo>
                    <a:pt x="35968" y="58900"/>
                    <a:pt x="36888" y="58503"/>
                    <a:pt x="37872" y="58398"/>
                  </a:cubicBezTo>
                  <a:cubicBezTo>
                    <a:pt x="38060" y="58377"/>
                    <a:pt x="38207" y="58314"/>
                    <a:pt x="38395" y="58273"/>
                  </a:cubicBezTo>
                  <a:cubicBezTo>
                    <a:pt x="39441" y="57959"/>
                    <a:pt x="40487" y="57708"/>
                    <a:pt x="41554" y="57582"/>
                  </a:cubicBezTo>
                  <a:cubicBezTo>
                    <a:pt x="43186" y="57394"/>
                    <a:pt x="44777" y="57164"/>
                    <a:pt x="46430" y="57226"/>
                  </a:cubicBezTo>
                  <a:cubicBezTo>
                    <a:pt x="46995" y="57247"/>
                    <a:pt x="47580" y="57226"/>
                    <a:pt x="48145" y="57226"/>
                  </a:cubicBezTo>
                  <a:cubicBezTo>
                    <a:pt x="48313" y="57226"/>
                    <a:pt x="48501" y="57164"/>
                    <a:pt x="48668" y="57122"/>
                  </a:cubicBezTo>
                  <a:cubicBezTo>
                    <a:pt x="48752" y="56599"/>
                    <a:pt x="48752" y="56159"/>
                    <a:pt x="48710" y="55594"/>
                  </a:cubicBezTo>
                  <a:cubicBezTo>
                    <a:pt x="48313" y="55762"/>
                    <a:pt x="48145" y="56034"/>
                    <a:pt x="47978" y="56327"/>
                  </a:cubicBezTo>
                  <a:cubicBezTo>
                    <a:pt x="47811" y="56536"/>
                    <a:pt x="47643" y="56745"/>
                    <a:pt x="47434" y="56912"/>
                  </a:cubicBezTo>
                  <a:cubicBezTo>
                    <a:pt x="47350" y="56954"/>
                    <a:pt x="47141" y="56933"/>
                    <a:pt x="46995" y="56850"/>
                  </a:cubicBezTo>
                  <a:cubicBezTo>
                    <a:pt x="46848" y="56745"/>
                    <a:pt x="46764" y="56557"/>
                    <a:pt x="46848" y="56389"/>
                  </a:cubicBezTo>
                  <a:cubicBezTo>
                    <a:pt x="46911" y="56285"/>
                    <a:pt x="46974" y="56180"/>
                    <a:pt x="47036" y="56076"/>
                  </a:cubicBezTo>
                  <a:cubicBezTo>
                    <a:pt x="47246" y="55762"/>
                    <a:pt x="47434" y="55427"/>
                    <a:pt x="47664" y="55050"/>
                  </a:cubicBezTo>
                  <a:cubicBezTo>
                    <a:pt x="47246" y="55260"/>
                    <a:pt x="46911" y="55427"/>
                    <a:pt x="46555" y="55573"/>
                  </a:cubicBezTo>
                  <a:cubicBezTo>
                    <a:pt x="46367" y="55657"/>
                    <a:pt x="46199" y="55594"/>
                    <a:pt x="46053" y="55469"/>
                  </a:cubicBezTo>
                  <a:cubicBezTo>
                    <a:pt x="45927" y="55343"/>
                    <a:pt x="45927" y="55050"/>
                    <a:pt x="46095" y="54904"/>
                  </a:cubicBezTo>
                  <a:cubicBezTo>
                    <a:pt x="46220" y="54757"/>
                    <a:pt x="46346" y="54653"/>
                    <a:pt x="46513" y="54548"/>
                  </a:cubicBezTo>
                  <a:cubicBezTo>
                    <a:pt x="46995" y="54276"/>
                    <a:pt x="47518" y="54025"/>
                    <a:pt x="48020" y="53753"/>
                  </a:cubicBezTo>
                  <a:cubicBezTo>
                    <a:pt x="48145" y="53690"/>
                    <a:pt x="48250" y="53586"/>
                    <a:pt x="48438" y="53481"/>
                  </a:cubicBezTo>
                  <a:cubicBezTo>
                    <a:pt x="48124" y="53272"/>
                    <a:pt x="47852" y="53355"/>
                    <a:pt x="47601" y="53376"/>
                  </a:cubicBezTo>
                  <a:cubicBezTo>
                    <a:pt x="46513" y="53544"/>
                    <a:pt x="45404" y="53753"/>
                    <a:pt x="44379" y="54171"/>
                  </a:cubicBezTo>
                  <a:cubicBezTo>
                    <a:pt x="44295" y="54213"/>
                    <a:pt x="44128" y="54234"/>
                    <a:pt x="44044" y="54213"/>
                  </a:cubicBezTo>
                  <a:cubicBezTo>
                    <a:pt x="43919" y="54171"/>
                    <a:pt x="43793" y="54067"/>
                    <a:pt x="43730" y="53920"/>
                  </a:cubicBezTo>
                  <a:cubicBezTo>
                    <a:pt x="43710" y="53858"/>
                    <a:pt x="43793" y="53669"/>
                    <a:pt x="43856" y="53648"/>
                  </a:cubicBezTo>
                  <a:cubicBezTo>
                    <a:pt x="44107" y="53481"/>
                    <a:pt x="44337" y="53355"/>
                    <a:pt x="44567" y="53272"/>
                  </a:cubicBezTo>
                  <a:cubicBezTo>
                    <a:pt x="45342" y="53083"/>
                    <a:pt x="46095" y="52937"/>
                    <a:pt x="46848" y="52770"/>
                  </a:cubicBezTo>
                  <a:cubicBezTo>
                    <a:pt x="47120" y="52728"/>
                    <a:pt x="47371" y="52644"/>
                    <a:pt x="47685" y="52560"/>
                  </a:cubicBezTo>
                  <a:cubicBezTo>
                    <a:pt x="47267" y="51912"/>
                    <a:pt x="47287" y="51221"/>
                    <a:pt x="47225" y="50552"/>
                  </a:cubicBezTo>
                  <a:cubicBezTo>
                    <a:pt x="47225" y="50468"/>
                    <a:pt x="47162" y="50363"/>
                    <a:pt x="47162" y="50301"/>
                  </a:cubicBezTo>
                  <a:cubicBezTo>
                    <a:pt x="46764" y="48355"/>
                    <a:pt x="46325" y="46388"/>
                    <a:pt x="45802" y="44484"/>
                  </a:cubicBezTo>
                  <a:cubicBezTo>
                    <a:pt x="45718" y="44191"/>
                    <a:pt x="45614" y="43919"/>
                    <a:pt x="45488" y="43647"/>
                  </a:cubicBezTo>
                  <a:cubicBezTo>
                    <a:pt x="45258" y="43145"/>
                    <a:pt x="45070" y="42663"/>
                    <a:pt x="44944" y="42140"/>
                  </a:cubicBezTo>
                  <a:cubicBezTo>
                    <a:pt x="44818" y="41575"/>
                    <a:pt x="44630" y="41031"/>
                    <a:pt x="44316" y="40508"/>
                  </a:cubicBezTo>
                  <a:cubicBezTo>
                    <a:pt x="43479" y="40780"/>
                    <a:pt x="42684" y="41052"/>
                    <a:pt x="41889" y="41241"/>
                  </a:cubicBezTo>
                  <a:cubicBezTo>
                    <a:pt x="41052" y="41450"/>
                    <a:pt x="40173" y="41638"/>
                    <a:pt x="39316" y="41722"/>
                  </a:cubicBezTo>
                  <a:cubicBezTo>
                    <a:pt x="38541" y="41659"/>
                    <a:pt x="37704" y="41617"/>
                    <a:pt x="36784" y="41617"/>
                  </a:cubicBezTo>
                  <a:close/>
                  <a:moveTo>
                    <a:pt x="28665" y="61034"/>
                  </a:moveTo>
                  <a:cubicBezTo>
                    <a:pt x="28393" y="60721"/>
                    <a:pt x="28142" y="60386"/>
                    <a:pt x="27828" y="60156"/>
                  </a:cubicBezTo>
                  <a:cubicBezTo>
                    <a:pt x="27473" y="59842"/>
                    <a:pt x="27075" y="59570"/>
                    <a:pt x="26845" y="59151"/>
                  </a:cubicBezTo>
                  <a:cubicBezTo>
                    <a:pt x="26720" y="58921"/>
                    <a:pt x="26448" y="58817"/>
                    <a:pt x="26196" y="58712"/>
                  </a:cubicBezTo>
                  <a:cubicBezTo>
                    <a:pt x="25820" y="58586"/>
                    <a:pt x="25485" y="58419"/>
                    <a:pt x="25192" y="58105"/>
                  </a:cubicBezTo>
                  <a:cubicBezTo>
                    <a:pt x="25004" y="57938"/>
                    <a:pt x="24753" y="57833"/>
                    <a:pt x="24523" y="57666"/>
                  </a:cubicBezTo>
                  <a:cubicBezTo>
                    <a:pt x="24313" y="57540"/>
                    <a:pt x="24062" y="57456"/>
                    <a:pt x="23895" y="57310"/>
                  </a:cubicBezTo>
                  <a:cubicBezTo>
                    <a:pt x="23518" y="56933"/>
                    <a:pt x="23100" y="56808"/>
                    <a:pt x="22598" y="56682"/>
                  </a:cubicBezTo>
                  <a:cubicBezTo>
                    <a:pt x="21489" y="56389"/>
                    <a:pt x="20296" y="56159"/>
                    <a:pt x="19229" y="55678"/>
                  </a:cubicBezTo>
                  <a:cubicBezTo>
                    <a:pt x="18999" y="55573"/>
                    <a:pt x="18706" y="55573"/>
                    <a:pt x="18455" y="55573"/>
                  </a:cubicBezTo>
                  <a:lnTo>
                    <a:pt x="13287" y="55573"/>
                  </a:lnTo>
                  <a:cubicBezTo>
                    <a:pt x="13035" y="55573"/>
                    <a:pt x="12743" y="55594"/>
                    <a:pt x="12491" y="55636"/>
                  </a:cubicBezTo>
                  <a:cubicBezTo>
                    <a:pt x="11466" y="55783"/>
                    <a:pt x="10462" y="55992"/>
                    <a:pt x="9458" y="56159"/>
                  </a:cubicBezTo>
                  <a:cubicBezTo>
                    <a:pt x="8035" y="56327"/>
                    <a:pt x="6758" y="56933"/>
                    <a:pt x="5419" y="57456"/>
                  </a:cubicBezTo>
                  <a:cubicBezTo>
                    <a:pt x="5273" y="58168"/>
                    <a:pt x="5001" y="58796"/>
                    <a:pt x="4561" y="59340"/>
                  </a:cubicBezTo>
                  <a:cubicBezTo>
                    <a:pt x="3871" y="60177"/>
                    <a:pt x="3411" y="61181"/>
                    <a:pt x="2825" y="62081"/>
                  </a:cubicBezTo>
                  <a:cubicBezTo>
                    <a:pt x="2406" y="62771"/>
                    <a:pt x="2239" y="63503"/>
                    <a:pt x="1988" y="64340"/>
                  </a:cubicBezTo>
                  <a:cubicBezTo>
                    <a:pt x="2260" y="64257"/>
                    <a:pt x="2490" y="64257"/>
                    <a:pt x="2657" y="64152"/>
                  </a:cubicBezTo>
                  <a:cubicBezTo>
                    <a:pt x="3243" y="63713"/>
                    <a:pt x="3955" y="63545"/>
                    <a:pt x="4666" y="63420"/>
                  </a:cubicBezTo>
                  <a:cubicBezTo>
                    <a:pt x="5064" y="63336"/>
                    <a:pt x="5419" y="63210"/>
                    <a:pt x="5796" y="63106"/>
                  </a:cubicBezTo>
                  <a:cubicBezTo>
                    <a:pt x="6800" y="62792"/>
                    <a:pt x="7805" y="62499"/>
                    <a:pt x="8851" y="62353"/>
                  </a:cubicBezTo>
                  <a:cubicBezTo>
                    <a:pt x="9499" y="62248"/>
                    <a:pt x="10148" y="62122"/>
                    <a:pt x="10818" y="62039"/>
                  </a:cubicBezTo>
                  <a:cubicBezTo>
                    <a:pt x="11864" y="61871"/>
                    <a:pt x="12910" y="61746"/>
                    <a:pt x="13956" y="61746"/>
                  </a:cubicBezTo>
                  <a:cubicBezTo>
                    <a:pt x="15797" y="61767"/>
                    <a:pt x="17681" y="61767"/>
                    <a:pt x="19543" y="61746"/>
                  </a:cubicBezTo>
                  <a:cubicBezTo>
                    <a:pt x="20547" y="61746"/>
                    <a:pt x="21530" y="61809"/>
                    <a:pt x="22493" y="61976"/>
                  </a:cubicBezTo>
                  <a:cubicBezTo>
                    <a:pt x="22744" y="62039"/>
                    <a:pt x="22974" y="62081"/>
                    <a:pt x="23204" y="62122"/>
                  </a:cubicBezTo>
                  <a:cubicBezTo>
                    <a:pt x="25987" y="62562"/>
                    <a:pt x="28728" y="63022"/>
                    <a:pt x="31427" y="63901"/>
                  </a:cubicBezTo>
                  <a:cubicBezTo>
                    <a:pt x="31553" y="63943"/>
                    <a:pt x="31699" y="63922"/>
                    <a:pt x="31867" y="63922"/>
                  </a:cubicBezTo>
                  <a:cubicBezTo>
                    <a:pt x="31365" y="62646"/>
                    <a:pt x="31030" y="61348"/>
                    <a:pt x="29753" y="60658"/>
                  </a:cubicBezTo>
                  <a:cubicBezTo>
                    <a:pt x="29481" y="60930"/>
                    <a:pt x="29126" y="61034"/>
                    <a:pt x="28665" y="61034"/>
                  </a:cubicBezTo>
                  <a:close/>
                  <a:moveTo>
                    <a:pt x="45195" y="40090"/>
                  </a:moveTo>
                  <a:cubicBezTo>
                    <a:pt x="45258" y="40257"/>
                    <a:pt x="45300" y="40404"/>
                    <a:pt x="45362" y="40529"/>
                  </a:cubicBezTo>
                  <a:cubicBezTo>
                    <a:pt x="45572" y="41115"/>
                    <a:pt x="45760" y="41659"/>
                    <a:pt x="45948" y="42245"/>
                  </a:cubicBezTo>
                  <a:cubicBezTo>
                    <a:pt x="46011" y="42391"/>
                    <a:pt x="46053" y="42580"/>
                    <a:pt x="46137" y="42726"/>
                  </a:cubicBezTo>
                  <a:cubicBezTo>
                    <a:pt x="46597" y="43459"/>
                    <a:pt x="46806" y="44275"/>
                    <a:pt x="46995" y="45091"/>
                  </a:cubicBezTo>
                  <a:cubicBezTo>
                    <a:pt x="47371" y="46513"/>
                    <a:pt x="47706" y="47936"/>
                    <a:pt x="48041" y="49380"/>
                  </a:cubicBezTo>
                  <a:cubicBezTo>
                    <a:pt x="48187" y="49945"/>
                    <a:pt x="48229" y="50552"/>
                    <a:pt x="48250" y="51158"/>
                  </a:cubicBezTo>
                  <a:cubicBezTo>
                    <a:pt x="48313" y="51975"/>
                    <a:pt x="48731" y="52623"/>
                    <a:pt x="49547" y="52937"/>
                  </a:cubicBezTo>
                  <a:cubicBezTo>
                    <a:pt x="49694" y="52979"/>
                    <a:pt x="49903" y="53042"/>
                    <a:pt x="50070" y="52958"/>
                  </a:cubicBezTo>
                  <a:cubicBezTo>
                    <a:pt x="50761" y="52707"/>
                    <a:pt x="51472" y="52498"/>
                    <a:pt x="52163" y="52121"/>
                  </a:cubicBezTo>
                  <a:cubicBezTo>
                    <a:pt x="53000" y="51682"/>
                    <a:pt x="53795" y="51138"/>
                    <a:pt x="54611" y="50614"/>
                  </a:cubicBezTo>
                  <a:cubicBezTo>
                    <a:pt x="55887" y="49778"/>
                    <a:pt x="57142" y="48878"/>
                    <a:pt x="58189" y="47748"/>
                  </a:cubicBezTo>
                  <a:cubicBezTo>
                    <a:pt x="59214" y="46660"/>
                    <a:pt x="59067" y="45404"/>
                    <a:pt x="57958" y="44568"/>
                  </a:cubicBezTo>
                  <a:cubicBezTo>
                    <a:pt x="57896" y="44505"/>
                    <a:pt x="57812" y="44463"/>
                    <a:pt x="57749" y="44400"/>
                  </a:cubicBezTo>
                  <a:cubicBezTo>
                    <a:pt x="56368" y="43396"/>
                    <a:pt x="54820" y="42622"/>
                    <a:pt x="53355" y="41743"/>
                  </a:cubicBezTo>
                  <a:cubicBezTo>
                    <a:pt x="53251" y="41680"/>
                    <a:pt x="53146" y="41638"/>
                    <a:pt x="53021" y="41575"/>
                  </a:cubicBezTo>
                  <a:cubicBezTo>
                    <a:pt x="52100" y="41262"/>
                    <a:pt x="51263" y="40801"/>
                    <a:pt x="50426" y="40299"/>
                  </a:cubicBezTo>
                  <a:cubicBezTo>
                    <a:pt x="49861" y="39964"/>
                    <a:pt x="49254" y="39692"/>
                    <a:pt x="48627" y="39462"/>
                  </a:cubicBezTo>
                  <a:cubicBezTo>
                    <a:pt x="48229" y="39337"/>
                    <a:pt x="47873" y="39127"/>
                    <a:pt x="47455" y="38939"/>
                  </a:cubicBezTo>
                  <a:cubicBezTo>
                    <a:pt x="46743" y="39378"/>
                    <a:pt x="45927" y="39630"/>
                    <a:pt x="45195" y="40090"/>
                  </a:cubicBezTo>
                  <a:close/>
                  <a:moveTo>
                    <a:pt x="33750" y="65198"/>
                  </a:moveTo>
                  <a:cubicBezTo>
                    <a:pt x="33896" y="65198"/>
                    <a:pt x="34001" y="65219"/>
                    <a:pt x="34085" y="65198"/>
                  </a:cubicBezTo>
                  <a:cubicBezTo>
                    <a:pt x="34922" y="64968"/>
                    <a:pt x="35759" y="64696"/>
                    <a:pt x="36533" y="64278"/>
                  </a:cubicBezTo>
                  <a:cubicBezTo>
                    <a:pt x="36888" y="64110"/>
                    <a:pt x="37244" y="63964"/>
                    <a:pt x="37621" y="63838"/>
                  </a:cubicBezTo>
                  <a:cubicBezTo>
                    <a:pt x="39316" y="63231"/>
                    <a:pt x="41094" y="62897"/>
                    <a:pt x="42893" y="62687"/>
                  </a:cubicBezTo>
                  <a:cubicBezTo>
                    <a:pt x="43835" y="62583"/>
                    <a:pt x="44839" y="62562"/>
                    <a:pt x="45781" y="62583"/>
                  </a:cubicBezTo>
                  <a:cubicBezTo>
                    <a:pt x="47392" y="62583"/>
                    <a:pt x="49024" y="62478"/>
                    <a:pt x="50635" y="62687"/>
                  </a:cubicBezTo>
                  <a:cubicBezTo>
                    <a:pt x="51221" y="62771"/>
                    <a:pt x="51765" y="62813"/>
                    <a:pt x="52351" y="62897"/>
                  </a:cubicBezTo>
                  <a:cubicBezTo>
                    <a:pt x="54297" y="63106"/>
                    <a:pt x="56222" y="63441"/>
                    <a:pt x="58042" y="64173"/>
                  </a:cubicBezTo>
                  <a:cubicBezTo>
                    <a:pt x="58314" y="64278"/>
                    <a:pt x="58586" y="64361"/>
                    <a:pt x="58942" y="64466"/>
                  </a:cubicBezTo>
                  <a:cubicBezTo>
                    <a:pt x="58942" y="64319"/>
                    <a:pt x="58942" y="64215"/>
                    <a:pt x="58900" y="64152"/>
                  </a:cubicBezTo>
                  <a:cubicBezTo>
                    <a:pt x="58649" y="63713"/>
                    <a:pt x="58377" y="63273"/>
                    <a:pt x="58105" y="62855"/>
                  </a:cubicBezTo>
                  <a:cubicBezTo>
                    <a:pt x="57603" y="62081"/>
                    <a:pt x="57059" y="61390"/>
                    <a:pt x="56578" y="60595"/>
                  </a:cubicBezTo>
                  <a:cubicBezTo>
                    <a:pt x="56368" y="60260"/>
                    <a:pt x="56138" y="60051"/>
                    <a:pt x="55803" y="59925"/>
                  </a:cubicBezTo>
                  <a:cubicBezTo>
                    <a:pt x="54862" y="59549"/>
                    <a:pt x="53899" y="59130"/>
                    <a:pt x="52937" y="58796"/>
                  </a:cubicBezTo>
                  <a:cubicBezTo>
                    <a:pt x="51681" y="58356"/>
                    <a:pt x="50384" y="58084"/>
                    <a:pt x="49045" y="58063"/>
                  </a:cubicBezTo>
                  <a:cubicBezTo>
                    <a:pt x="47057" y="58042"/>
                    <a:pt x="45070" y="57938"/>
                    <a:pt x="43082" y="58210"/>
                  </a:cubicBezTo>
                  <a:cubicBezTo>
                    <a:pt x="41701" y="58419"/>
                    <a:pt x="40257" y="58503"/>
                    <a:pt x="38897" y="58942"/>
                  </a:cubicBezTo>
                  <a:cubicBezTo>
                    <a:pt x="38541" y="59089"/>
                    <a:pt x="38144" y="59151"/>
                    <a:pt x="37746" y="59214"/>
                  </a:cubicBezTo>
                  <a:cubicBezTo>
                    <a:pt x="37014" y="59298"/>
                    <a:pt x="36344" y="59528"/>
                    <a:pt x="35675" y="59821"/>
                  </a:cubicBezTo>
                  <a:cubicBezTo>
                    <a:pt x="35319" y="59967"/>
                    <a:pt x="34943" y="60135"/>
                    <a:pt x="34587" y="60239"/>
                  </a:cubicBezTo>
                  <a:cubicBezTo>
                    <a:pt x="33938" y="60407"/>
                    <a:pt x="33415" y="60825"/>
                    <a:pt x="32850" y="61181"/>
                  </a:cubicBezTo>
                  <a:cubicBezTo>
                    <a:pt x="32494" y="61411"/>
                    <a:pt x="32327" y="61746"/>
                    <a:pt x="32390" y="62164"/>
                  </a:cubicBezTo>
                  <a:cubicBezTo>
                    <a:pt x="32432" y="62541"/>
                    <a:pt x="32515" y="62876"/>
                    <a:pt x="32641" y="63210"/>
                  </a:cubicBezTo>
                  <a:cubicBezTo>
                    <a:pt x="32829" y="63650"/>
                    <a:pt x="33038" y="64110"/>
                    <a:pt x="33248" y="64529"/>
                  </a:cubicBezTo>
                  <a:cubicBezTo>
                    <a:pt x="33394" y="64738"/>
                    <a:pt x="33582" y="64968"/>
                    <a:pt x="33750" y="65198"/>
                  </a:cubicBezTo>
                  <a:close/>
                  <a:moveTo>
                    <a:pt x="15484" y="49945"/>
                  </a:moveTo>
                  <a:cubicBezTo>
                    <a:pt x="15546" y="49798"/>
                    <a:pt x="15630" y="49610"/>
                    <a:pt x="15672" y="49464"/>
                  </a:cubicBezTo>
                  <a:cubicBezTo>
                    <a:pt x="15839" y="48836"/>
                    <a:pt x="15986" y="48166"/>
                    <a:pt x="16153" y="47539"/>
                  </a:cubicBezTo>
                  <a:cubicBezTo>
                    <a:pt x="16362" y="46785"/>
                    <a:pt x="16697" y="46074"/>
                    <a:pt x="17116" y="45425"/>
                  </a:cubicBezTo>
                  <a:cubicBezTo>
                    <a:pt x="17534" y="44714"/>
                    <a:pt x="17932" y="44024"/>
                    <a:pt x="18141" y="43228"/>
                  </a:cubicBezTo>
                  <a:cubicBezTo>
                    <a:pt x="18204" y="42915"/>
                    <a:pt x="18371" y="42601"/>
                    <a:pt x="18559" y="42350"/>
                  </a:cubicBezTo>
                  <a:cubicBezTo>
                    <a:pt x="20024" y="40257"/>
                    <a:pt x="21133" y="37914"/>
                    <a:pt x="22598" y="35821"/>
                  </a:cubicBezTo>
                  <a:cubicBezTo>
                    <a:pt x="22786" y="35570"/>
                    <a:pt x="22932" y="35277"/>
                    <a:pt x="22932" y="34859"/>
                  </a:cubicBezTo>
                  <a:cubicBezTo>
                    <a:pt x="22619" y="34964"/>
                    <a:pt x="22388" y="35047"/>
                    <a:pt x="22158" y="35152"/>
                  </a:cubicBezTo>
                  <a:cubicBezTo>
                    <a:pt x="20233" y="36031"/>
                    <a:pt x="18434" y="37223"/>
                    <a:pt x="16634" y="38374"/>
                  </a:cubicBezTo>
                  <a:cubicBezTo>
                    <a:pt x="16593" y="38395"/>
                    <a:pt x="16530" y="38437"/>
                    <a:pt x="16509" y="38479"/>
                  </a:cubicBezTo>
                  <a:cubicBezTo>
                    <a:pt x="15588" y="39169"/>
                    <a:pt x="14730" y="39902"/>
                    <a:pt x="13789" y="40571"/>
                  </a:cubicBezTo>
                  <a:cubicBezTo>
                    <a:pt x="12868" y="41220"/>
                    <a:pt x="12094" y="41994"/>
                    <a:pt x="11424" y="42894"/>
                  </a:cubicBezTo>
                  <a:cubicBezTo>
                    <a:pt x="10839" y="43731"/>
                    <a:pt x="10629" y="44484"/>
                    <a:pt x="11299" y="45446"/>
                  </a:cubicBezTo>
                  <a:cubicBezTo>
                    <a:pt x="11885" y="46262"/>
                    <a:pt x="12408" y="47099"/>
                    <a:pt x="12973" y="47915"/>
                  </a:cubicBezTo>
                  <a:cubicBezTo>
                    <a:pt x="13496" y="48648"/>
                    <a:pt x="14521" y="49464"/>
                    <a:pt x="15484" y="49945"/>
                  </a:cubicBezTo>
                  <a:close/>
                  <a:moveTo>
                    <a:pt x="23686" y="44275"/>
                  </a:moveTo>
                  <a:cubicBezTo>
                    <a:pt x="24041" y="46137"/>
                    <a:pt x="24418" y="47957"/>
                    <a:pt x="25087" y="49736"/>
                  </a:cubicBezTo>
                  <a:cubicBezTo>
                    <a:pt x="25276" y="49715"/>
                    <a:pt x="25464" y="49652"/>
                    <a:pt x="25611" y="49631"/>
                  </a:cubicBezTo>
                  <a:cubicBezTo>
                    <a:pt x="25799" y="49610"/>
                    <a:pt x="26008" y="49694"/>
                    <a:pt x="26029" y="49903"/>
                  </a:cubicBezTo>
                  <a:cubicBezTo>
                    <a:pt x="26050" y="50029"/>
                    <a:pt x="26008" y="50217"/>
                    <a:pt x="25904" y="50301"/>
                  </a:cubicBezTo>
                  <a:cubicBezTo>
                    <a:pt x="25694" y="50510"/>
                    <a:pt x="25464" y="50677"/>
                    <a:pt x="25213" y="50866"/>
                  </a:cubicBezTo>
                  <a:cubicBezTo>
                    <a:pt x="25318" y="51619"/>
                    <a:pt x="25360" y="52330"/>
                    <a:pt x="25611" y="53021"/>
                  </a:cubicBezTo>
                  <a:cubicBezTo>
                    <a:pt x="26029" y="54171"/>
                    <a:pt x="26301" y="55343"/>
                    <a:pt x="26322" y="56599"/>
                  </a:cubicBezTo>
                  <a:cubicBezTo>
                    <a:pt x="26992" y="56431"/>
                    <a:pt x="27598" y="56180"/>
                    <a:pt x="28289" y="56117"/>
                  </a:cubicBezTo>
                  <a:cubicBezTo>
                    <a:pt x="28456" y="56117"/>
                    <a:pt x="28645" y="55950"/>
                    <a:pt x="28854" y="55804"/>
                  </a:cubicBezTo>
                  <a:cubicBezTo>
                    <a:pt x="28770" y="55448"/>
                    <a:pt x="28624" y="55071"/>
                    <a:pt x="28624" y="54736"/>
                  </a:cubicBezTo>
                  <a:cubicBezTo>
                    <a:pt x="28624" y="53983"/>
                    <a:pt x="28561" y="53251"/>
                    <a:pt x="28393" y="52519"/>
                  </a:cubicBezTo>
                  <a:cubicBezTo>
                    <a:pt x="28352" y="52372"/>
                    <a:pt x="28352" y="52226"/>
                    <a:pt x="28352" y="52058"/>
                  </a:cubicBezTo>
                  <a:cubicBezTo>
                    <a:pt x="28414" y="51326"/>
                    <a:pt x="28247" y="50635"/>
                    <a:pt x="28121" y="49924"/>
                  </a:cubicBezTo>
                  <a:cubicBezTo>
                    <a:pt x="27912" y="48689"/>
                    <a:pt x="27515" y="47476"/>
                    <a:pt x="27598" y="46179"/>
                  </a:cubicBezTo>
                  <a:cubicBezTo>
                    <a:pt x="27598" y="45990"/>
                    <a:pt x="27556" y="45823"/>
                    <a:pt x="27494" y="45656"/>
                  </a:cubicBezTo>
                  <a:cubicBezTo>
                    <a:pt x="27347" y="45258"/>
                    <a:pt x="27347" y="44840"/>
                    <a:pt x="27347" y="44400"/>
                  </a:cubicBezTo>
                  <a:lnTo>
                    <a:pt x="27347" y="43584"/>
                  </a:lnTo>
                  <a:cubicBezTo>
                    <a:pt x="27305" y="43208"/>
                    <a:pt x="27180" y="43061"/>
                    <a:pt x="26761" y="43061"/>
                  </a:cubicBezTo>
                  <a:cubicBezTo>
                    <a:pt x="26510" y="43061"/>
                    <a:pt x="26238" y="43124"/>
                    <a:pt x="25987" y="43166"/>
                  </a:cubicBezTo>
                  <a:cubicBezTo>
                    <a:pt x="25820" y="43208"/>
                    <a:pt x="25694" y="43270"/>
                    <a:pt x="25569" y="43312"/>
                  </a:cubicBezTo>
                  <a:cubicBezTo>
                    <a:pt x="24836" y="43375"/>
                    <a:pt x="24271" y="43710"/>
                    <a:pt x="23686" y="44275"/>
                  </a:cubicBezTo>
                  <a:close/>
                  <a:moveTo>
                    <a:pt x="25067" y="54276"/>
                  </a:moveTo>
                  <a:cubicBezTo>
                    <a:pt x="24313" y="54485"/>
                    <a:pt x="23853" y="54485"/>
                    <a:pt x="23309" y="54171"/>
                  </a:cubicBezTo>
                  <a:cubicBezTo>
                    <a:pt x="22702" y="53816"/>
                    <a:pt x="22137" y="53439"/>
                    <a:pt x="21572" y="53042"/>
                  </a:cubicBezTo>
                  <a:cubicBezTo>
                    <a:pt x="21321" y="52853"/>
                    <a:pt x="21049" y="52770"/>
                    <a:pt x="20735" y="52832"/>
                  </a:cubicBezTo>
                  <a:cubicBezTo>
                    <a:pt x="20484" y="52874"/>
                    <a:pt x="20191" y="52916"/>
                    <a:pt x="19940" y="52853"/>
                  </a:cubicBezTo>
                  <a:cubicBezTo>
                    <a:pt x="18810" y="52623"/>
                    <a:pt x="17681" y="52456"/>
                    <a:pt x="16634" y="51995"/>
                  </a:cubicBezTo>
                  <a:cubicBezTo>
                    <a:pt x="16446" y="51912"/>
                    <a:pt x="16237" y="51891"/>
                    <a:pt x="16090" y="51828"/>
                  </a:cubicBezTo>
                  <a:cubicBezTo>
                    <a:pt x="15651" y="52309"/>
                    <a:pt x="15881" y="52937"/>
                    <a:pt x="15504" y="53376"/>
                  </a:cubicBezTo>
                  <a:lnTo>
                    <a:pt x="15504" y="54653"/>
                  </a:lnTo>
                  <a:cubicBezTo>
                    <a:pt x="15714" y="54695"/>
                    <a:pt x="15902" y="54715"/>
                    <a:pt x="16111" y="54715"/>
                  </a:cubicBezTo>
                  <a:lnTo>
                    <a:pt x="18643" y="54715"/>
                  </a:lnTo>
                  <a:cubicBezTo>
                    <a:pt x="18936" y="54715"/>
                    <a:pt x="19250" y="54736"/>
                    <a:pt x="19543" y="54841"/>
                  </a:cubicBezTo>
                  <a:cubicBezTo>
                    <a:pt x="20694" y="55301"/>
                    <a:pt x="21886" y="55573"/>
                    <a:pt x="23100" y="55866"/>
                  </a:cubicBezTo>
                  <a:cubicBezTo>
                    <a:pt x="23602" y="55992"/>
                    <a:pt x="24062" y="56117"/>
                    <a:pt x="24439" y="56536"/>
                  </a:cubicBezTo>
                  <a:cubicBezTo>
                    <a:pt x="24774" y="56912"/>
                    <a:pt x="25025" y="56954"/>
                    <a:pt x="25548" y="56975"/>
                  </a:cubicBezTo>
                  <a:cubicBezTo>
                    <a:pt x="25485" y="56306"/>
                    <a:pt x="25297" y="55657"/>
                    <a:pt x="25234" y="54967"/>
                  </a:cubicBezTo>
                  <a:cubicBezTo>
                    <a:pt x="25192" y="54715"/>
                    <a:pt x="25108" y="54506"/>
                    <a:pt x="25067" y="54276"/>
                  </a:cubicBezTo>
                  <a:close/>
                  <a:moveTo>
                    <a:pt x="20714" y="22953"/>
                  </a:moveTo>
                  <a:cubicBezTo>
                    <a:pt x="20777" y="22640"/>
                    <a:pt x="20798" y="22409"/>
                    <a:pt x="20840" y="22158"/>
                  </a:cubicBezTo>
                  <a:cubicBezTo>
                    <a:pt x="20924" y="21886"/>
                    <a:pt x="21007" y="21635"/>
                    <a:pt x="21112" y="21384"/>
                  </a:cubicBezTo>
                  <a:cubicBezTo>
                    <a:pt x="21468" y="20589"/>
                    <a:pt x="21510" y="19710"/>
                    <a:pt x="21447" y="18852"/>
                  </a:cubicBezTo>
                  <a:cubicBezTo>
                    <a:pt x="21405" y="18246"/>
                    <a:pt x="21007" y="17869"/>
                    <a:pt x="20401" y="17869"/>
                  </a:cubicBezTo>
                  <a:cubicBezTo>
                    <a:pt x="20170" y="17869"/>
                    <a:pt x="19940" y="17869"/>
                    <a:pt x="19689" y="17890"/>
                  </a:cubicBezTo>
                  <a:cubicBezTo>
                    <a:pt x="19438" y="17911"/>
                    <a:pt x="19208" y="18078"/>
                    <a:pt x="19208" y="18308"/>
                  </a:cubicBezTo>
                  <a:cubicBezTo>
                    <a:pt x="19166" y="19166"/>
                    <a:pt x="19020" y="20066"/>
                    <a:pt x="19438" y="20861"/>
                  </a:cubicBezTo>
                  <a:cubicBezTo>
                    <a:pt x="19752" y="21489"/>
                    <a:pt x="20150" y="22117"/>
                    <a:pt x="20505" y="22723"/>
                  </a:cubicBezTo>
                  <a:cubicBezTo>
                    <a:pt x="20568" y="22786"/>
                    <a:pt x="20610" y="22828"/>
                    <a:pt x="20714" y="22953"/>
                  </a:cubicBezTo>
                  <a:close/>
                  <a:moveTo>
                    <a:pt x="54088" y="33771"/>
                  </a:moveTo>
                  <a:cubicBezTo>
                    <a:pt x="54485" y="33792"/>
                    <a:pt x="54778" y="33792"/>
                    <a:pt x="55071" y="33792"/>
                  </a:cubicBezTo>
                  <a:cubicBezTo>
                    <a:pt x="56368" y="33792"/>
                    <a:pt x="57331" y="33080"/>
                    <a:pt x="58147" y="32160"/>
                  </a:cubicBezTo>
                  <a:cubicBezTo>
                    <a:pt x="58544" y="31720"/>
                    <a:pt x="58210" y="30884"/>
                    <a:pt x="57624" y="30863"/>
                  </a:cubicBezTo>
                  <a:cubicBezTo>
                    <a:pt x="56954" y="30842"/>
                    <a:pt x="56243" y="30758"/>
                    <a:pt x="55510" y="30863"/>
                  </a:cubicBezTo>
                  <a:cubicBezTo>
                    <a:pt x="55071" y="31804"/>
                    <a:pt x="54611" y="32746"/>
                    <a:pt x="54088" y="33771"/>
                  </a:cubicBezTo>
                  <a:close/>
                  <a:moveTo>
                    <a:pt x="35738" y="41555"/>
                  </a:moveTo>
                  <a:cubicBezTo>
                    <a:pt x="34482" y="41324"/>
                    <a:pt x="33310" y="41073"/>
                    <a:pt x="32160" y="40864"/>
                  </a:cubicBezTo>
                  <a:cubicBezTo>
                    <a:pt x="32097" y="41596"/>
                    <a:pt x="32432" y="41994"/>
                    <a:pt x="33059" y="42182"/>
                  </a:cubicBezTo>
                  <a:cubicBezTo>
                    <a:pt x="33206" y="42224"/>
                    <a:pt x="33352" y="42224"/>
                    <a:pt x="33520" y="42224"/>
                  </a:cubicBezTo>
                  <a:lnTo>
                    <a:pt x="34817" y="42224"/>
                  </a:lnTo>
                  <a:cubicBezTo>
                    <a:pt x="35110" y="41994"/>
                    <a:pt x="35361" y="41806"/>
                    <a:pt x="35738" y="41555"/>
                  </a:cubicBezTo>
                  <a:close/>
                  <a:moveTo>
                    <a:pt x="26887" y="57833"/>
                  </a:moveTo>
                  <a:cubicBezTo>
                    <a:pt x="27222" y="58482"/>
                    <a:pt x="27724" y="58984"/>
                    <a:pt x="28310" y="59402"/>
                  </a:cubicBezTo>
                  <a:cubicBezTo>
                    <a:pt x="28540" y="59256"/>
                    <a:pt x="28728" y="59130"/>
                    <a:pt x="28896" y="59005"/>
                  </a:cubicBezTo>
                  <a:lnTo>
                    <a:pt x="28896" y="57143"/>
                  </a:lnTo>
                  <a:cubicBezTo>
                    <a:pt x="28226" y="57268"/>
                    <a:pt x="27556" y="57268"/>
                    <a:pt x="26887" y="57833"/>
                  </a:cubicBezTo>
                  <a:close/>
                  <a:moveTo>
                    <a:pt x="22472" y="52707"/>
                  </a:moveTo>
                  <a:cubicBezTo>
                    <a:pt x="22974" y="52979"/>
                    <a:pt x="23435" y="53251"/>
                    <a:pt x="23937" y="53544"/>
                  </a:cubicBezTo>
                  <a:cubicBezTo>
                    <a:pt x="24041" y="53586"/>
                    <a:pt x="24167" y="53607"/>
                    <a:pt x="24271" y="53607"/>
                  </a:cubicBezTo>
                  <a:cubicBezTo>
                    <a:pt x="24460" y="53648"/>
                    <a:pt x="24690" y="53376"/>
                    <a:pt x="24690" y="53188"/>
                  </a:cubicBezTo>
                  <a:cubicBezTo>
                    <a:pt x="24669" y="52979"/>
                    <a:pt x="24564" y="52853"/>
                    <a:pt x="24355" y="52853"/>
                  </a:cubicBezTo>
                  <a:cubicBezTo>
                    <a:pt x="23853" y="52874"/>
                    <a:pt x="23435" y="52623"/>
                    <a:pt x="22974" y="52456"/>
                  </a:cubicBezTo>
                  <a:cubicBezTo>
                    <a:pt x="22765" y="52414"/>
                    <a:pt x="22639" y="52456"/>
                    <a:pt x="22472" y="52707"/>
                  </a:cubicBezTo>
                  <a:close/>
                  <a:moveTo>
                    <a:pt x="23497" y="51723"/>
                  </a:moveTo>
                  <a:cubicBezTo>
                    <a:pt x="23832" y="51912"/>
                    <a:pt x="24083" y="52142"/>
                    <a:pt x="24460" y="51891"/>
                  </a:cubicBezTo>
                  <a:cubicBezTo>
                    <a:pt x="24418" y="51682"/>
                    <a:pt x="24376" y="51451"/>
                    <a:pt x="24334" y="51242"/>
                  </a:cubicBezTo>
                  <a:cubicBezTo>
                    <a:pt x="23937" y="51263"/>
                    <a:pt x="23707" y="51389"/>
                    <a:pt x="23497" y="51723"/>
                  </a:cubicBezTo>
                  <a:close/>
                  <a:moveTo>
                    <a:pt x="12596" y="62792"/>
                  </a:moveTo>
                  <a:lnTo>
                    <a:pt x="12596" y="62750"/>
                  </a:lnTo>
                  <a:lnTo>
                    <a:pt x="12199" y="62750"/>
                  </a:lnTo>
                  <a:lnTo>
                    <a:pt x="12199" y="62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0;p37">
              <a:extLst>
                <a:ext uri="{FF2B5EF4-FFF2-40B4-BE49-F238E27FC236}">
                  <a16:creationId xmlns:a16="http://schemas.microsoft.com/office/drawing/2014/main" id="{98C6D191-6EA9-1CB1-FF7E-B4F8652C9D2A}"/>
                </a:ext>
              </a:extLst>
            </p:cNvPr>
            <p:cNvSpPr/>
            <p:nvPr/>
          </p:nvSpPr>
          <p:spPr>
            <a:xfrm>
              <a:off x="-1599125" y="1614225"/>
              <a:ext cx="429475" cy="219725"/>
            </a:xfrm>
            <a:custGeom>
              <a:avLst/>
              <a:gdLst/>
              <a:ahLst/>
              <a:cxnLst/>
              <a:rect l="l" t="t" r="r" b="b"/>
              <a:pathLst>
                <a:path w="17179" h="8789" extrusionOk="0">
                  <a:moveTo>
                    <a:pt x="16970" y="5482"/>
                  </a:moveTo>
                  <a:cubicBezTo>
                    <a:pt x="17179" y="5671"/>
                    <a:pt x="17158" y="5859"/>
                    <a:pt x="17012" y="5985"/>
                  </a:cubicBezTo>
                  <a:cubicBezTo>
                    <a:pt x="16740" y="6299"/>
                    <a:pt x="16447" y="6591"/>
                    <a:pt x="16237" y="6947"/>
                  </a:cubicBezTo>
                  <a:cubicBezTo>
                    <a:pt x="16237" y="6989"/>
                    <a:pt x="16216" y="7010"/>
                    <a:pt x="16175" y="7010"/>
                  </a:cubicBezTo>
                  <a:cubicBezTo>
                    <a:pt x="15170" y="7575"/>
                    <a:pt x="14291" y="8412"/>
                    <a:pt x="13120" y="8705"/>
                  </a:cubicBezTo>
                  <a:cubicBezTo>
                    <a:pt x="12911" y="8747"/>
                    <a:pt x="12701" y="8788"/>
                    <a:pt x="12492" y="8788"/>
                  </a:cubicBezTo>
                  <a:lnTo>
                    <a:pt x="7701" y="8788"/>
                  </a:lnTo>
                  <a:cubicBezTo>
                    <a:pt x="7449" y="8788"/>
                    <a:pt x="7157" y="8747"/>
                    <a:pt x="6885" y="8684"/>
                  </a:cubicBezTo>
                  <a:cubicBezTo>
                    <a:pt x="6529" y="8579"/>
                    <a:pt x="6131" y="8516"/>
                    <a:pt x="5755" y="8495"/>
                  </a:cubicBezTo>
                  <a:cubicBezTo>
                    <a:pt x="5399" y="8475"/>
                    <a:pt x="5043" y="8349"/>
                    <a:pt x="4708" y="8203"/>
                  </a:cubicBezTo>
                  <a:cubicBezTo>
                    <a:pt x="4353" y="8077"/>
                    <a:pt x="4039" y="7889"/>
                    <a:pt x="3725" y="7742"/>
                  </a:cubicBezTo>
                  <a:cubicBezTo>
                    <a:pt x="3160" y="7470"/>
                    <a:pt x="2763" y="7115"/>
                    <a:pt x="2365" y="6591"/>
                  </a:cubicBezTo>
                  <a:cubicBezTo>
                    <a:pt x="1905" y="5964"/>
                    <a:pt x="1403" y="5357"/>
                    <a:pt x="984" y="4708"/>
                  </a:cubicBezTo>
                  <a:cubicBezTo>
                    <a:pt x="231" y="3558"/>
                    <a:pt x="1" y="2281"/>
                    <a:pt x="126" y="921"/>
                  </a:cubicBezTo>
                  <a:cubicBezTo>
                    <a:pt x="147" y="565"/>
                    <a:pt x="356" y="314"/>
                    <a:pt x="566" y="42"/>
                  </a:cubicBezTo>
                  <a:cubicBezTo>
                    <a:pt x="628" y="1"/>
                    <a:pt x="754" y="1"/>
                    <a:pt x="796" y="1"/>
                  </a:cubicBezTo>
                  <a:cubicBezTo>
                    <a:pt x="879" y="21"/>
                    <a:pt x="963" y="105"/>
                    <a:pt x="984" y="189"/>
                  </a:cubicBezTo>
                  <a:cubicBezTo>
                    <a:pt x="1005" y="293"/>
                    <a:pt x="1005" y="419"/>
                    <a:pt x="984" y="524"/>
                  </a:cubicBezTo>
                  <a:cubicBezTo>
                    <a:pt x="545" y="1779"/>
                    <a:pt x="963" y="2909"/>
                    <a:pt x="1507" y="3976"/>
                  </a:cubicBezTo>
                  <a:cubicBezTo>
                    <a:pt x="2009" y="4918"/>
                    <a:pt x="2784" y="5650"/>
                    <a:pt x="3411" y="6487"/>
                  </a:cubicBezTo>
                  <a:cubicBezTo>
                    <a:pt x="3495" y="6571"/>
                    <a:pt x="3600" y="6633"/>
                    <a:pt x="3704" y="6696"/>
                  </a:cubicBezTo>
                  <a:cubicBezTo>
                    <a:pt x="4206" y="6926"/>
                    <a:pt x="4667" y="7156"/>
                    <a:pt x="5169" y="7366"/>
                  </a:cubicBezTo>
                  <a:cubicBezTo>
                    <a:pt x="5273" y="7428"/>
                    <a:pt x="5399" y="7470"/>
                    <a:pt x="5504" y="7470"/>
                  </a:cubicBezTo>
                  <a:cubicBezTo>
                    <a:pt x="6320" y="7575"/>
                    <a:pt x="7115" y="7742"/>
                    <a:pt x="7910" y="7763"/>
                  </a:cubicBezTo>
                  <a:cubicBezTo>
                    <a:pt x="9333" y="7826"/>
                    <a:pt x="10734" y="7763"/>
                    <a:pt x="12157" y="7763"/>
                  </a:cubicBezTo>
                  <a:cubicBezTo>
                    <a:pt x="12973" y="7763"/>
                    <a:pt x="13664" y="7470"/>
                    <a:pt x="14291" y="6989"/>
                  </a:cubicBezTo>
                  <a:cubicBezTo>
                    <a:pt x="14480" y="6822"/>
                    <a:pt x="14689" y="6696"/>
                    <a:pt x="14898" y="6591"/>
                  </a:cubicBezTo>
                  <a:cubicBezTo>
                    <a:pt x="15233" y="6403"/>
                    <a:pt x="15589" y="6257"/>
                    <a:pt x="15819" y="5901"/>
                  </a:cubicBezTo>
                  <a:cubicBezTo>
                    <a:pt x="16133" y="5629"/>
                    <a:pt x="16593" y="5566"/>
                    <a:pt x="16970" y="54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1;p37">
              <a:extLst>
                <a:ext uri="{FF2B5EF4-FFF2-40B4-BE49-F238E27FC236}">
                  <a16:creationId xmlns:a16="http://schemas.microsoft.com/office/drawing/2014/main" id="{4396DF6C-6E9E-FE61-C5B4-6E6C7FC7DC57}"/>
                </a:ext>
              </a:extLst>
            </p:cNvPr>
            <p:cNvSpPr/>
            <p:nvPr/>
          </p:nvSpPr>
          <p:spPr>
            <a:xfrm>
              <a:off x="-1261200" y="1599050"/>
              <a:ext cx="39250" cy="46575"/>
            </a:xfrm>
            <a:custGeom>
              <a:avLst/>
              <a:gdLst/>
              <a:ahLst/>
              <a:cxnLst/>
              <a:rect l="l" t="t" r="r" b="b"/>
              <a:pathLst>
                <a:path w="1570" h="1863" extrusionOk="0">
                  <a:moveTo>
                    <a:pt x="1570" y="817"/>
                  </a:moveTo>
                  <a:cubicBezTo>
                    <a:pt x="1570" y="1361"/>
                    <a:pt x="1235" y="1758"/>
                    <a:pt x="774" y="1842"/>
                  </a:cubicBezTo>
                  <a:cubicBezTo>
                    <a:pt x="523" y="1863"/>
                    <a:pt x="314" y="1800"/>
                    <a:pt x="147" y="1570"/>
                  </a:cubicBezTo>
                  <a:cubicBezTo>
                    <a:pt x="21" y="1382"/>
                    <a:pt x="0" y="1152"/>
                    <a:pt x="105" y="963"/>
                  </a:cubicBezTo>
                  <a:cubicBezTo>
                    <a:pt x="293" y="712"/>
                    <a:pt x="502" y="440"/>
                    <a:pt x="754" y="231"/>
                  </a:cubicBezTo>
                  <a:cubicBezTo>
                    <a:pt x="1046" y="1"/>
                    <a:pt x="1402" y="147"/>
                    <a:pt x="1507" y="524"/>
                  </a:cubicBezTo>
                  <a:cubicBezTo>
                    <a:pt x="1549" y="628"/>
                    <a:pt x="1549" y="733"/>
                    <a:pt x="1570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2;p37">
              <a:extLst>
                <a:ext uri="{FF2B5EF4-FFF2-40B4-BE49-F238E27FC236}">
                  <a16:creationId xmlns:a16="http://schemas.microsoft.com/office/drawing/2014/main" id="{03FB1845-E989-ACE3-31E4-792BFDF7B5F2}"/>
                </a:ext>
              </a:extLst>
            </p:cNvPr>
            <p:cNvSpPr/>
            <p:nvPr/>
          </p:nvSpPr>
          <p:spPr>
            <a:xfrm>
              <a:off x="-1527450" y="1533150"/>
              <a:ext cx="41350" cy="38725"/>
            </a:xfrm>
            <a:custGeom>
              <a:avLst/>
              <a:gdLst/>
              <a:ahLst/>
              <a:cxnLst/>
              <a:rect l="l" t="t" r="r" b="b"/>
              <a:pathLst>
                <a:path w="1654" h="1549" extrusionOk="0">
                  <a:moveTo>
                    <a:pt x="649" y="21"/>
                  </a:moveTo>
                  <a:cubicBezTo>
                    <a:pt x="1151" y="0"/>
                    <a:pt x="1402" y="84"/>
                    <a:pt x="1507" y="356"/>
                  </a:cubicBezTo>
                  <a:cubicBezTo>
                    <a:pt x="1611" y="649"/>
                    <a:pt x="1653" y="963"/>
                    <a:pt x="1465" y="1235"/>
                  </a:cubicBezTo>
                  <a:cubicBezTo>
                    <a:pt x="1381" y="1339"/>
                    <a:pt x="1235" y="1402"/>
                    <a:pt x="1088" y="1444"/>
                  </a:cubicBezTo>
                  <a:cubicBezTo>
                    <a:pt x="461" y="1549"/>
                    <a:pt x="0" y="1130"/>
                    <a:pt x="0" y="461"/>
                  </a:cubicBezTo>
                  <a:cubicBezTo>
                    <a:pt x="0" y="356"/>
                    <a:pt x="126" y="189"/>
                    <a:pt x="230" y="126"/>
                  </a:cubicBezTo>
                  <a:cubicBezTo>
                    <a:pt x="440" y="21"/>
                    <a:pt x="649" y="21"/>
                    <a:pt x="649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3;p37">
              <a:extLst>
                <a:ext uri="{FF2B5EF4-FFF2-40B4-BE49-F238E27FC236}">
                  <a16:creationId xmlns:a16="http://schemas.microsoft.com/office/drawing/2014/main" id="{183DD9DA-3E27-0577-B180-3A1B2A283291}"/>
                </a:ext>
              </a:extLst>
            </p:cNvPr>
            <p:cNvSpPr/>
            <p:nvPr/>
          </p:nvSpPr>
          <p:spPr>
            <a:xfrm flipH="1">
              <a:off x="-590075" y="1442125"/>
              <a:ext cx="257900" cy="310750"/>
            </a:xfrm>
            <a:custGeom>
              <a:avLst/>
              <a:gdLst/>
              <a:ahLst/>
              <a:cxnLst/>
              <a:rect l="l" t="t" r="r" b="b"/>
              <a:pathLst>
                <a:path w="10316" h="12430" extrusionOk="0">
                  <a:moveTo>
                    <a:pt x="4624" y="168"/>
                  </a:moveTo>
                  <a:cubicBezTo>
                    <a:pt x="3934" y="1110"/>
                    <a:pt x="3453" y="2114"/>
                    <a:pt x="3118" y="3223"/>
                  </a:cubicBezTo>
                  <a:cubicBezTo>
                    <a:pt x="3034" y="3516"/>
                    <a:pt x="2929" y="3830"/>
                    <a:pt x="2929" y="4144"/>
                  </a:cubicBezTo>
                  <a:cubicBezTo>
                    <a:pt x="2909" y="5294"/>
                    <a:pt x="2909" y="6403"/>
                    <a:pt x="2888" y="7554"/>
                  </a:cubicBezTo>
                  <a:cubicBezTo>
                    <a:pt x="2888" y="7993"/>
                    <a:pt x="2992" y="8370"/>
                    <a:pt x="3327" y="8663"/>
                  </a:cubicBezTo>
                  <a:cubicBezTo>
                    <a:pt x="3536" y="8830"/>
                    <a:pt x="3725" y="9040"/>
                    <a:pt x="3892" y="9228"/>
                  </a:cubicBezTo>
                  <a:cubicBezTo>
                    <a:pt x="4352" y="9730"/>
                    <a:pt x="4813" y="10170"/>
                    <a:pt x="5566" y="10065"/>
                  </a:cubicBezTo>
                  <a:cubicBezTo>
                    <a:pt x="5629" y="10065"/>
                    <a:pt x="5712" y="10065"/>
                    <a:pt x="5775" y="10086"/>
                  </a:cubicBezTo>
                  <a:cubicBezTo>
                    <a:pt x="7114" y="10609"/>
                    <a:pt x="8432" y="10462"/>
                    <a:pt x="9730" y="9960"/>
                  </a:cubicBezTo>
                  <a:cubicBezTo>
                    <a:pt x="9855" y="9918"/>
                    <a:pt x="10002" y="9877"/>
                    <a:pt x="10127" y="9835"/>
                  </a:cubicBezTo>
                  <a:cubicBezTo>
                    <a:pt x="10148" y="9835"/>
                    <a:pt x="10169" y="9835"/>
                    <a:pt x="10315" y="9877"/>
                  </a:cubicBezTo>
                  <a:cubicBezTo>
                    <a:pt x="10211" y="9981"/>
                    <a:pt x="10148" y="10086"/>
                    <a:pt x="10064" y="10149"/>
                  </a:cubicBezTo>
                  <a:cubicBezTo>
                    <a:pt x="9018" y="10902"/>
                    <a:pt x="7867" y="11446"/>
                    <a:pt x="6696" y="11948"/>
                  </a:cubicBezTo>
                  <a:cubicBezTo>
                    <a:pt x="5838" y="12325"/>
                    <a:pt x="4896" y="12429"/>
                    <a:pt x="3955" y="12157"/>
                  </a:cubicBezTo>
                  <a:cubicBezTo>
                    <a:pt x="3515" y="12032"/>
                    <a:pt x="3097" y="11948"/>
                    <a:pt x="2637" y="11843"/>
                  </a:cubicBezTo>
                  <a:cubicBezTo>
                    <a:pt x="1988" y="11697"/>
                    <a:pt x="1444" y="11341"/>
                    <a:pt x="1067" y="10755"/>
                  </a:cubicBezTo>
                  <a:cubicBezTo>
                    <a:pt x="712" y="10170"/>
                    <a:pt x="230" y="9646"/>
                    <a:pt x="105" y="8914"/>
                  </a:cubicBezTo>
                  <a:cubicBezTo>
                    <a:pt x="84" y="8684"/>
                    <a:pt x="0" y="8454"/>
                    <a:pt x="21" y="8224"/>
                  </a:cubicBezTo>
                  <a:cubicBezTo>
                    <a:pt x="168" y="6696"/>
                    <a:pt x="272" y="5148"/>
                    <a:pt x="795" y="3725"/>
                  </a:cubicBezTo>
                  <a:cubicBezTo>
                    <a:pt x="1318" y="2260"/>
                    <a:pt x="2260" y="1047"/>
                    <a:pt x="3620" y="231"/>
                  </a:cubicBezTo>
                  <a:cubicBezTo>
                    <a:pt x="3955" y="84"/>
                    <a:pt x="4269" y="1"/>
                    <a:pt x="4624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4;p37">
              <a:extLst>
                <a:ext uri="{FF2B5EF4-FFF2-40B4-BE49-F238E27FC236}">
                  <a16:creationId xmlns:a16="http://schemas.microsoft.com/office/drawing/2014/main" id="{B4EAC8A5-4D84-D561-0E02-3C92591AD719}"/>
                </a:ext>
              </a:extLst>
            </p:cNvPr>
            <p:cNvSpPr/>
            <p:nvPr/>
          </p:nvSpPr>
          <p:spPr>
            <a:xfrm flipH="1">
              <a:off x="-640300" y="1431675"/>
              <a:ext cx="339000" cy="350475"/>
            </a:xfrm>
            <a:custGeom>
              <a:avLst/>
              <a:gdLst/>
              <a:ahLst/>
              <a:cxnLst/>
              <a:rect l="l" t="t" r="r" b="b"/>
              <a:pathLst>
                <a:path w="13560" h="14019" extrusionOk="0">
                  <a:moveTo>
                    <a:pt x="7324" y="523"/>
                  </a:moveTo>
                  <a:cubicBezTo>
                    <a:pt x="6424" y="1172"/>
                    <a:pt x="6382" y="1214"/>
                    <a:pt x="6006" y="2197"/>
                  </a:cubicBezTo>
                  <a:cubicBezTo>
                    <a:pt x="5524" y="3327"/>
                    <a:pt x="5169" y="4478"/>
                    <a:pt x="5273" y="5733"/>
                  </a:cubicBezTo>
                  <a:cubicBezTo>
                    <a:pt x="5315" y="6298"/>
                    <a:pt x="5294" y="6905"/>
                    <a:pt x="5273" y="7512"/>
                  </a:cubicBezTo>
                  <a:cubicBezTo>
                    <a:pt x="5232" y="7930"/>
                    <a:pt x="5336" y="8244"/>
                    <a:pt x="5692" y="8537"/>
                  </a:cubicBezTo>
                  <a:cubicBezTo>
                    <a:pt x="5901" y="8704"/>
                    <a:pt x="6068" y="8914"/>
                    <a:pt x="6278" y="9102"/>
                  </a:cubicBezTo>
                  <a:cubicBezTo>
                    <a:pt x="6382" y="9186"/>
                    <a:pt x="6529" y="9290"/>
                    <a:pt x="6633" y="9311"/>
                  </a:cubicBezTo>
                  <a:cubicBezTo>
                    <a:pt x="7575" y="9437"/>
                    <a:pt x="8517" y="9834"/>
                    <a:pt x="9479" y="9625"/>
                  </a:cubicBezTo>
                  <a:cubicBezTo>
                    <a:pt x="10211" y="9479"/>
                    <a:pt x="10923" y="9186"/>
                    <a:pt x="11634" y="8976"/>
                  </a:cubicBezTo>
                  <a:cubicBezTo>
                    <a:pt x="12136" y="8809"/>
                    <a:pt x="12639" y="8663"/>
                    <a:pt x="13141" y="8537"/>
                  </a:cubicBezTo>
                  <a:cubicBezTo>
                    <a:pt x="13245" y="8495"/>
                    <a:pt x="13371" y="8579"/>
                    <a:pt x="13559" y="8600"/>
                  </a:cubicBezTo>
                  <a:cubicBezTo>
                    <a:pt x="13329" y="9792"/>
                    <a:pt x="12722" y="10671"/>
                    <a:pt x="11927" y="11466"/>
                  </a:cubicBezTo>
                  <a:cubicBezTo>
                    <a:pt x="11383" y="12010"/>
                    <a:pt x="10776" y="12450"/>
                    <a:pt x="10065" y="12764"/>
                  </a:cubicBezTo>
                  <a:cubicBezTo>
                    <a:pt x="9270" y="13119"/>
                    <a:pt x="8496" y="13621"/>
                    <a:pt x="7596" y="13810"/>
                  </a:cubicBezTo>
                  <a:cubicBezTo>
                    <a:pt x="7073" y="13914"/>
                    <a:pt x="6571" y="14019"/>
                    <a:pt x="6048" y="13977"/>
                  </a:cubicBezTo>
                  <a:cubicBezTo>
                    <a:pt x="4771" y="13810"/>
                    <a:pt x="3516" y="13601"/>
                    <a:pt x="2386" y="12952"/>
                  </a:cubicBezTo>
                  <a:cubicBezTo>
                    <a:pt x="1988" y="12722"/>
                    <a:pt x="1654" y="12429"/>
                    <a:pt x="1423" y="12031"/>
                  </a:cubicBezTo>
                  <a:cubicBezTo>
                    <a:pt x="1172" y="11634"/>
                    <a:pt x="900" y="11299"/>
                    <a:pt x="691" y="10901"/>
                  </a:cubicBezTo>
                  <a:cubicBezTo>
                    <a:pt x="210" y="10127"/>
                    <a:pt x="1" y="9269"/>
                    <a:pt x="126" y="8328"/>
                  </a:cubicBezTo>
                  <a:cubicBezTo>
                    <a:pt x="294" y="6926"/>
                    <a:pt x="503" y="5566"/>
                    <a:pt x="900" y="4248"/>
                  </a:cubicBezTo>
                  <a:cubicBezTo>
                    <a:pt x="1047" y="3745"/>
                    <a:pt x="1214" y="3264"/>
                    <a:pt x="1549" y="2846"/>
                  </a:cubicBezTo>
                  <a:cubicBezTo>
                    <a:pt x="1779" y="2574"/>
                    <a:pt x="1988" y="2218"/>
                    <a:pt x="2198" y="1904"/>
                  </a:cubicBezTo>
                  <a:cubicBezTo>
                    <a:pt x="2595" y="1339"/>
                    <a:pt x="3139" y="921"/>
                    <a:pt x="3746" y="544"/>
                  </a:cubicBezTo>
                  <a:cubicBezTo>
                    <a:pt x="4562" y="21"/>
                    <a:pt x="5441" y="0"/>
                    <a:pt x="6341" y="84"/>
                  </a:cubicBezTo>
                  <a:cubicBezTo>
                    <a:pt x="6445" y="84"/>
                    <a:pt x="6550" y="105"/>
                    <a:pt x="6613" y="168"/>
                  </a:cubicBezTo>
                  <a:cubicBezTo>
                    <a:pt x="6843" y="230"/>
                    <a:pt x="7052" y="377"/>
                    <a:pt x="7324" y="523"/>
                  </a:cubicBezTo>
                  <a:close/>
                  <a:moveTo>
                    <a:pt x="5859" y="586"/>
                  </a:moveTo>
                  <a:cubicBezTo>
                    <a:pt x="5483" y="419"/>
                    <a:pt x="5169" y="481"/>
                    <a:pt x="4876" y="649"/>
                  </a:cubicBezTo>
                  <a:cubicBezTo>
                    <a:pt x="3516" y="1486"/>
                    <a:pt x="2595" y="2699"/>
                    <a:pt x="2051" y="4143"/>
                  </a:cubicBezTo>
                  <a:cubicBezTo>
                    <a:pt x="1528" y="5566"/>
                    <a:pt x="1403" y="7114"/>
                    <a:pt x="1298" y="8642"/>
                  </a:cubicBezTo>
                  <a:cubicBezTo>
                    <a:pt x="1256" y="8872"/>
                    <a:pt x="1340" y="9102"/>
                    <a:pt x="1361" y="9332"/>
                  </a:cubicBezTo>
                  <a:cubicBezTo>
                    <a:pt x="1465" y="10044"/>
                    <a:pt x="1967" y="10567"/>
                    <a:pt x="2344" y="11173"/>
                  </a:cubicBezTo>
                  <a:cubicBezTo>
                    <a:pt x="2700" y="11780"/>
                    <a:pt x="3244" y="12115"/>
                    <a:pt x="3913" y="12261"/>
                  </a:cubicBezTo>
                  <a:cubicBezTo>
                    <a:pt x="4353" y="12366"/>
                    <a:pt x="4792" y="12471"/>
                    <a:pt x="5211" y="12575"/>
                  </a:cubicBezTo>
                  <a:cubicBezTo>
                    <a:pt x="6152" y="12847"/>
                    <a:pt x="7094" y="12764"/>
                    <a:pt x="7952" y="12366"/>
                  </a:cubicBezTo>
                  <a:cubicBezTo>
                    <a:pt x="9144" y="11864"/>
                    <a:pt x="10295" y="11299"/>
                    <a:pt x="11341" y="10567"/>
                  </a:cubicBezTo>
                  <a:cubicBezTo>
                    <a:pt x="11404" y="10504"/>
                    <a:pt x="11467" y="10399"/>
                    <a:pt x="11571" y="10295"/>
                  </a:cubicBezTo>
                  <a:cubicBezTo>
                    <a:pt x="11467" y="10274"/>
                    <a:pt x="11404" y="10253"/>
                    <a:pt x="11383" y="10253"/>
                  </a:cubicBezTo>
                  <a:cubicBezTo>
                    <a:pt x="11258" y="10274"/>
                    <a:pt x="11132" y="10336"/>
                    <a:pt x="10986" y="10378"/>
                  </a:cubicBezTo>
                  <a:cubicBezTo>
                    <a:pt x="9688" y="10880"/>
                    <a:pt x="8370" y="11027"/>
                    <a:pt x="7052" y="10504"/>
                  </a:cubicBezTo>
                  <a:cubicBezTo>
                    <a:pt x="6989" y="10483"/>
                    <a:pt x="6905" y="10462"/>
                    <a:pt x="6843" y="10483"/>
                  </a:cubicBezTo>
                  <a:cubicBezTo>
                    <a:pt x="6068" y="10588"/>
                    <a:pt x="5608" y="10148"/>
                    <a:pt x="5169" y="9646"/>
                  </a:cubicBezTo>
                  <a:cubicBezTo>
                    <a:pt x="4980" y="9437"/>
                    <a:pt x="4792" y="9269"/>
                    <a:pt x="4583" y="9081"/>
                  </a:cubicBezTo>
                  <a:cubicBezTo>
                    <a:pt x="4248" y="8788"/>
                    <a:pt x="4123" y="8432"/>
                    <a:pt x="4144" y="7972"/>
                  </a:cubicBezTo>
                  <a:cubicBezTo>
                    <a:pt x="4164" y="6821"/>
                    <a:pt x="4144" y="5712"/>
                    <a:pt x="4185" y="4562"/>
                  </a:cubicBezTo>
                  <a:cubicBezTo>
                    <a:pt x="4185" y="4248"/>
                    <a:pt x="4290" y="3955"/>
                    <a:pt x="4374" y="3641"/>
                  </a:cubicBezTo>
                  <a:cubicBezTo>
                    <a:pt x="4688" y="2532"/>
                    <a:pt x="5190" y="1528"/>
                    <a:pt x="5859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66BBB66F-9E68-10DC-5A97-7728DB9F121C}"/>
              </a:ext>
            </a:extLst>
          </p:cNvPr>
          <p:cNvSpPr txBox="1"/>
          <p:nvPr/>
        </p:nvSpPr>
        <p:spPr>
          <a:xfrm>
            <a:off x="3079878" y="1727157"/>
            <a:ext cx="4133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Thảo luận nhóm 6</a:t>
            </a:r>
          </a:p>
        </p:txBody>
      </p:sp>
      <p:pic>
        <p:nvPicPr>
          <p:cNvPr id="5" name="2 phút">
            <a:hlinkClick r:id="" action="ppaction://media"/>
            <a:extLst>
              <a:ext uri="{FF2B5EF4-FFF2-40B4-BE49-F238E27FC236}">
                <a16:creationId xmlns:a16="http://schemas.microsoft.com/office/drawing/2014/main" id="{53A1F293-DD7C-9CC9-5B71-362DB12CF9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69099" y="62827"/>
            <a:ext cx="2205736" cy="12407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778F55-14F3-AB3B-1A3A-5529960FE56D}"/>
              </a:ext>
            </a:extLst>
          </p:cNvPr>
          <p:cNvSpPr/>
          <p:nvPr/>
        </p:nvSpPr>
        <p:spPr>
          <a:xfrm>
            <a:off x="603505" y="2926884"/>
            <a:ext cx="8183880" cy="734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Hãy nối các lệnh cột bên trái với ý nghĩa tương ứng của chúng ở cột phải</a:t>
            </a:r>
          </a:p>
        </p:txBody>
      </p:sp>
    </p:spTree>
    <p:extLst>
      <p:ext uri="{BB962C8B-B14F-4D97-AF65-F5344CB8AC3E}">
        <p14:creationId xmlns:p14="http://schemas.microsoft.com/office/powerpoint/2010/main" val="241153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84;p105">
            <a:extLst>
              <a:ext uri="{FF2B5EF4-FFF2-40B4-BE49-F238E27FC236}">
                <a16:creationId xmlns:a16="http://schemas.microsoft.com/office/drawing/2014/main" id="{C716EDC6-E457-469F-B2D4-343DE50CE56D}"/>
              </a:ext>
            </a:extLst>
          </p:cNvPr>
          <p:cNvSpPr txBox="1">
            <a:spLocks/>
          </p:cNvSpPr>
          <p:nvPr/>
        </p:nvSpPr>
        <p:spPr>
          <a:xfrm>
            <a:off x="1014997" y="449263"/>
            <a:ext cx="7024103" cy="282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7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CÁC LỆNH CƠ BẢN</a:t>
            </a:r>
            <a:endParaRPr lang="en-US" sz="27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AE2DB1-B3E7-4F6A-883A-0692F5E61881}"/>
              </a:ext>
            </a:extLst>
          </p:cNvPr>
          <p:cNvSpPr/>
          <p:nvPr/>
        </p:nvSpPr>
        <p:spPr>
          <a:xfrm>
            <a:off x="4395314" y="1439318"/>
            <a:ext cx="3534917" cy="5078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zh-CN" sz="2700">
                <a:ln w="3175">
                  <a:noFill/>
                </a:ln>
                <a:solidFill>
                  <a:schemeClr val="accent3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A. Vẽ đường đi</a:t>
            </a:r>
            <a:endParaRPr lang="en-US" altLang="zh-CN" sz="2700" dirty="0">
              <a:ln w="3175">
                <a:noFill/>
              </a:ln>
              <a:solidFill>
                <a:schemeClr val="accent3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7980E6-1553-48EA-AAE0-50FE6D6E4B37}"/>
              </a:ext>
            </a:extLst>
          </p:cNvPr>
          <p:cNvSpPr/>
          <p:nvPr/>
        </p:nvSpPr>
        <p:spPr>
          <a:xfrm>
            <a:off x="4371974" y="2128000"/>
            <a:ext cx="3534916" cy="507831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sz="2700">
                <a:ln w="3175">
                  <a:noFill/>
                </a:ln>
                <a:solidFill>
                  <a:schemeClr val="accent6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B. Tạo hiệu ứng</a:t>
            </a:r>
            <a:endParaRPr lang="en-US" altLang="zh-CN" sz="2700" dirty="0">
              <a:ln w="3175">
                <a:noFill/>
              </a:ln>
              <a:solidFill>
                <a:schemeClr val="accent6">
                  <a:lumMod val="1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0B411F-B1F5-429D-B820-8B6F24EC3494}"/>
              </a:ext>
            </a:extLst>
          </p:cNvPr>
          <p:cNvSpPr/>
          <p:nvPr/>
        </p:nvSpPr>
        <p:spPr>
          <a:xfrm>
            <a:off x="4372764" y="2816682"/>
            <a:ext cx="3534916" cy="507831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sz="2700">
                <a:ln w="3175">
                  <a:noFill/>
                </a:ln>
                <a:solidFill>
                  <a:schemeClr val="accent6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C. Di chuyển</a:t>
            </a:r>
            <a:endParaRPr lang="en-US" altLang="zh-CN" sz="2700" dirty="0">
              <a:ln w="3175">
                <a:noFill/>
              </a:ln>
              <a:solidFill>
                <a:schemeClr val="accent6">
                  <a:lumMod val="1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E6B42D-06D5-475C-BC6E-97238D5E883F}"/>
              </a:ext>
            </a:extLst>
          </p:cNvPr>
          <p:cNvSpPr/>
          <p:nvPr/>
        </p:nvSpPr>
        <p:spPr>
          <a:xfrm>
            <a:off x="4372764" y="3491891"/>
            <a:ext cx="3534916" cy="50783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zh-CN" sz="2700">
                <a:ln w="3175">
                  <a:noFill/>
                </a:ln>
                <a:solidFill>
                  <a:schemeClr val="accent6">
                    <a:lumMod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D. Thay đổi ngoại hình</a:t>
            </a:r>
            <a:endParaRPr lang="en-US" altLang="zh-CN" sz="2700" dirty="0">
              <a:ln w="3175">
                <a:noFill/>
              </a:ln>
              <a:solidFill>
                <a:schemeClr val="accent6">
                  <a:lumMod val="1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90F95DA-00D6-4690-B051-91646CEF28CE}"/>
              </a:ext>
            </a:extLst>
          </p:cNvPr>
          <p:cNvSpPr/>
          <p:nvPr/>
        </p:nvSpPr>
        <p:spPr>
          <a:xfrm>
            <a:off x="4056145" y="3557502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E8472CE-3591-42FB-893E-B2A9F5439E9F}"/>
              </a:ext>
            </a:extLst>
          </p:cNvPr>
          <p:cNvSpPr/>
          <p:nvPr/>
        </p:nvSpPr>
        <p:spPr>
          <a:xfrm>
            <a:off x="4053581" y="2261063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5475EB2-0C1A-4B21-8D77-34358838279F}"/>
              </a:ext>
            </a:extLst>
          </p:cNvPr>
          <p:cNvSpPr/>
          <p:nvPr/>
        </p:nvSpPr>
        <p:spPr>
          <a:xfrm>
            <a:off x="4053580" y="2910013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DFDFCBC-47C6-4BCC-9BF1-FBF98CEEC460}"/>
              </a:ext>
            </a:extLst>
          </p:cNvPr>
          <p:cNvSpPr/>
          <p:nvPr/>
        </p:nvSpPr>
        <p:spPr>
          <a:xfrm>
            <a:off x="4053579" y="1564440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64E67D5-75CC-4435-A735-28B66BF5B035}"/>
              </a:ext>
            </a:extLst>
          </p:cNvPr>
          <p:cNvSpPr/>
          <p:nvPr/>
        </p:nvSpPr>
        <p:spPr>
          <a:xfrm>
            <a:off x="1038420" y="1600505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7E69F4A-108B-4DEC-9C09-350AA1BBF6B0}"/>
              </a:ext>
            </a:extLst>
          </p:cNvPr>
          <p:cNvSpPr/>
          <p:nvPr/>
        </p:nvSpPr>
        <p:spPr>
          <a:xfrm>
            <a:off x="1038420" y="2242880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11364D7-F7DF-48D1-81B3-B63FB6C6DD47}"/>
              </a:ext>
            </a:extLst>
          </p:cNvPr>
          <p:cNvSpPr/>
          <p:nvPr/>
        </p:nvSpPr>
        <p:spPr>
          <a:xfrm>
            <a:off x="1057565" y="2901142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0A0C990-2B01-445F-B535-AC762589FAE4}"/>
              </a:ext>
            </a:extLst>
          </p:cNvPr>
          <p:cNvSpPr/>
          <p:nvPr/>
        </p:nvSpPr>
        <p:spPr>
          <a:xfrm>
            <a:off x="1038420" y="3556390"/>
            <a:ext cx="315829" cy="315829"/>
          </a:xfrm>
          <a:prstGeom prst="ellips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17" name="Picture 2" descr="Logo Vinschool – TEDxHan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41" y="103009"/>
            <a:ext cx="793860" cy="6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84633" y="4196862"/>
            <a:ext cx="8183880" cy="734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Hãy nối các lệnh cột bên trái với ý nghĩa tương ứng của chúng ở cột phải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5808" y="906584"/>
            <a:ext cx="1819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Khối lệnh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71974" y="894863"/>
            <a:ext cx="3534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Ý nghĩa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7640A8-D7FB-F5AC-F707-767354365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434" y="1444078"/>
            <a:ext cx="558829" cy="6286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96310A-EE96-F7BE-AC52-C5288FC42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426" y="2128816"/>
            <a:ext cx="590580" cy="6604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5DAD25-7349-C9A6-E3CB-4F9DB90F8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383" y="2866114"/>
            <a:ext cx="577880" cy="603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6D56E0-ACDB-596F-C69E-215405D65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8426" y="3502911"/>
            <a:ext cx="584230" cy="66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58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3" grpId="0" animBg="1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EEE9ABA-CE6F-4CF7-8ABC-A6B9CBFF5EE9}"/>
              </a:ext>
            </a:extLst>
          </p:cNvPr>
          <p:cNvSpPr txBox="1">
            <a:spLocks/>
          </p:cNvSpPr>
          <p:nvPr/>
        </p:nvSpPr>
        <p:spPr>
          <a:xfrm>
            <a:off x="1584433" y="521040"/>
            <a:ext cx="7606862" cy="4691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solidFill>
                  <a:srgbClr val="FF0000"/>
                </a:solidFill>
              </a:rPr>
              <a:t>CÁC LỆNH CƠ BẢN TRONG KHỐI LỆNH LOOK</a:t>
            </a: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790A5C3F-70A3-46EF-96EC-1F50332A0E09}"/>
              </a:ext>
            </a:extLst>
          </p:cNvPr>
          <p:cNvSpPr/>
          <p:nvPr/>
        </p:nvSpPr>
        <p:spPr>
          <a:xfrm>
            <a:off x="5772301" y="1454018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9" name="Heptagon 18">
            <a:extLst>
              <a:ext uri="{FF2B5EF4-FFF2-40B4-BE49-F238E27FC236}">
                <a16:creationId xmlns:a16="http://schemas.microsoft.com/office/drawing/2014/main" id="{BADEB04B-72CB-4FE1-B274-4AA576D4F7EB}"/>
              </a:ext>
            </a:extLst>
          </p:cNvPr>
          <p:cNvSpPr/>
          <p:nvPr/>
        </p:nvSpPr>
        <p:spPr>
          <a:xfrm>
            <a:off x="5772301" y="2251838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C1694ABE-841C-4BB9-9F11-BDE011D9399B}"/>
              </a:ext>
            </a:extLst>
          </p:cNvPr>
          <p:cNvSpPr/>
          <p:nvPr/>
        </p:nvSpPr>
        <p:spPr>
          <a:xfrm>
            <a:off x="5772301" y="3049658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3C437D-6076-463C-A7F9-4DA37D3F5F33}"/>
              </a:ext>
            </a:extLst>
          </p:cNvPr>
          <p:cNvSpPr txBox="1"/>
          <p:nvPr/>
        </p:nvSpPr>
        <p:spPr>
          <a:xfrm>
            <a:off x="658702" y="2317777"/>
            <a:ext cx="3534914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Thay đổi tư thế nhân vật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0791B0-72E7-4DA6-9D35-ED8976C74842}"/>
              </a:ext>
            </a:extLst>
          </p:cNvPr>
          <p:cNvSpPr txBox="1"/>
          <p:nvPr/>
        </p:nvSpPr>
        <p:spPr>
          <a:xfrm>
            <a:off x="641038" y="1518018"/>
            <a:ext cx="3534914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Thay đổi hình nền sân khấu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A95AB9-85D1-456A-BCC7-176FFB3A8EBA}"/>
              </a:ext>
            </a:extLst>
          </p:cNvPr>
          <p:cNvSpPr txBox="1"/>
          <p:nvPr/>
        </p:nvSpPr>
        <p:spPr>
          <a:xfrm>
            <a:off x="658700" y="3117536"/>
            <a:ext cx="3534914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Thay đổi kích cỡ nhân vật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CF3D17-BB62-4587-AF7B-054C3B3E933C}"/>
              </a:ext>
            </a:extLst>
          </p:cNvPr>
          <p:cNvSpPr/>
          <p:nvPr/>
        </p:nvSpPr>
        <p:spPr>
          <a:xfrm>
            <a:off x="1614252" y="542220"/>
            <a:ext cx="36236" cy="342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vi-VN" sz="1800" kern="120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6" name="Heptagon 25">
            <a:extLst>
              <a:ext uri="{FF2B5EF4-FFF2-40B4-BE49-F238E27FC236}">
                <a16:creationId xmlns:a16="http://schemas.microsoft.com/office/drawing/2014/main" id="{CA4CCE43-AF8F-46F6-958B-D87191EB2210}"/>
              </a:ext>
            </a:extLst>
          </p:cNvPr>
          <p:cNvSpPr/>
          <p:nvPr/>
        </p:nvSpPr>
        <p:spPr>
          <a:xfrm>
            <a:off x="5772301" y="3847478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</a:p>
        </p:txBody>
      </p:sp>
      <p:sp>
        <p:nvSpPr>
          <p:cNvPr id="30" name="Heptagon 29">
            <a:extLst>
              <a:ext uri="{FF2B5EF4-FFF2-40B4-BE49-F238E27FC236}">
                <a16:creationId xmlns:a16="http://schemas.microsoft.com/office/drawing/2014/main" id="{EB77AA11-B394-4E91-86AF-A0994C87B585}"/>
              </a:ext>
            </a:extLst>
          </p:cNvPr>
          <p:cNvSpPr/>
          <p:nvPr/>
        </p:nvSpPr>
        <p:spPr>
          <a:xfrm>
            <a:off x="5772301" y="4645296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D2A410-5EF4-41DB-925A-863454F3F2FA}"/>
              </a:ext>
            </a:extLst>
          </p:cNvPr>
          <p:cNvSpPr txBox="1"/>
          <p:nvPr/>
        </p:nvSpPr>
        <p:spPr>
          <a:xfrm>
            <a:off x="658701" y="4717052"/>
            <a:ext cx="3552575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Nhân vật nghĩ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9CE84F-F669-4875-A487-BC205015E543}"/>
              </a:ext>
            </a:extLst>
          </p:cNvPr>
          <p:cNvSpPr txBox="1"/>
          <p:nvPr/>
        </p:nvSpPr>
        <p:spPr>
          <a:xfrm>
            <a:off x="676364" y="3917294"/>
            <a:ext cx="3534913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Nhân vật nói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3028F1-AE9F-45AC-A906-CA9DEFCFD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97" b="88525" l="7568" r="95135">
                        <a14:foregroundMark x1="7568" y1="70492" x2="7568" y2="50820"/>
                        <a14:foregroundMark x1="90811" y1="68852" x2="91351" y2="40984"/>
                        <a14:foregroundMark x1="94595" y1="52459" x2="95135" y2="393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3712" y="4440384"/>
            <a:ext cx="2116882" cy="69799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CB5D37A-6DC1-4AA0-A67E-E1B720FFFE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75" b="89831" l="4734" r="90533">
                        <a14:foregroundMark x1="4734" y1="35593" x2="45562" y2="74576"/>
                        <a14:foregroundMark x1="45562" y1="74576" x2="45562" y2="74576"/>
                        <a14:foregroundMark x1="76923" y1="37288" x2="90533" y2="694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3712" y="1364779"/>
            <a:ext cx="1933801" cy="6751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D6E7158-05AC-4F6C-B80B-2661F661B4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475" b="89831" l="3922" r="90850">
                        <a14:foregroundMark x1="4575" y1="52542" x2="13725" y2="40678"/>
                        <a14:foregroundMark x1="84967" y1="79661" x2="90850" y2="423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3712" y="3668621"/>
            <a:ext cx="1750719" cy="67511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7BB7532-55D4-4B7A-8EDD-9B1DE104AC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3704" r="94239">
                        <a14:foregroundMark x1="3704" y1="48333" x2="9877" y2="63333"/>
                        <a14:foregroundMark x1="94239" y1="71667" x2="92593" y2="5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3712" y="2136541"/>
            <a:ext cx="2780552" cy="68655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3B7FADA-EBE6-4E32-98DC-F1C7195E9F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772" b="89474" l="4331" r="94094">
                        <a14:foregroundMark x1="6299" y1="61404" x2="33465" y2="57895"/>
                        <a14:foregroundMark x1="33465" y1="57895" x2="45669" y2="57895"/>
                        <a14:foregroundMark x1="45669" y1="57895" x2="72441" y2="57895"/>
                        <a14:foregroundMark x1="72441" y1="57895" x2="85433" y2="64912"/>
                        <a14:foregroundMark x1="85433" y1="64912" x2="93307" y2="52632"/>
                        <a14:foregroundMark x1="12598" y1="36842" x2="12598" y2="29825"/>
                        <a14:foregroundMark x1="5512" y1="84211" x2="4724" y2="40351"/>
                        <a14:foregroundMark x1="31496" y1="80702" x2="36220" y2="49123"/>
                        <a14:foregroundMark x1="43307" y1="82456" x2="55512" y2="82456"/>
                        <a14:foregroundMark x1="68504" y1="78947" x2="78346" y2="77193"/>
                        <a14:foregroundMark x1="89370" y1="80702" x2="94094" y2="736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63712" y="2919745"/>
            <a:ext cx="2906422" cy="652229"/>
          </a:xfrm>
          <a:prstGeom prst="rect">
            <a:avLst/>
          </a:prstGeom>
        </p:spPr>
      </p:pic>
      <p:sp>
        <p:nvSpPr>
          <p:cNvPr id="42" name="Heptagon 41">
            <a:extLst>
              <a:ext uri="{FF2B5EF4-FFF2-40B4-BE49-F238E27FC236}">
                <a16:creationId xmlns:a16="http://schemas.microsoft.com/office/drawing/2014/main" id="{5181D045-3909-465E-8C96-C08F7537475A}"/>
              </a:ext>
            </a:extLst>
          </p:cNvPr>
          <p:cNvSpPr/>
          <p:nvPr/>
        </p:nvSpPr>
        <p:spPr>
          <a:xfrm>
            <a:off x="74500" y="1506068"/>
            <a:ext cx="427220" cy="379780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43" name="Heptagon 42">
            <a:extLst>
              <a:ext uri="{FF2B5EF4-FFF2-40B4-BE49-F238E27FC236}">
                <a16:creationId xmlns:a16="http://schemas.microsoft.com/office/drawing/2014/main" id="{DAE80B0E-88C0-414A-A346-AC84F04F1994}"/>
              </a:ext>
            </a:extLst>
          </p:cNvPr>
          <p:cNvSpPr/>
          <p:nvPr/>
        </p:nvSpPr>
        <p:spPr>
          <a:xfrm>
            <a:off x="74500" y="2303888"/>
            <a:ext cx="427220" cy="379780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44" name="Heptagon 43">
            <a:extLst>
              <a:ext uri="{FF2B5EF4-FFF2-40B4-BE49-F238E27FC236}">
                <a16:creationId xmlns:a16="http://schemas.microsoft.com/office/drawing/2014/main" id="{F98D637D-CFF4-45CD-ABB2-18702DF57A18}"/>
              </a:ext>
            </a:extLst>
          </p:cNvPr>
          <p:cNvSpPr/>
          <p:nvPr/>
        </p:nvSpPr>
        <p:spPr>
          <a:xfrm>
            <a:off x="74500" y="3101708"/>
            <a:ext cx="427220" cy="379780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45" name="Heptagon 44">
            <a:extLst>
              <a:ext uri="{FF2B5EF4-FFF2-40B4-BE49-F238E27FC236}">
                <a16:creationId xmlns:a16="http://schemas.microsoft.com/office/drawing/2014/main" id="{702A5E92-7674-4B37-89CB-549B8DAC421B}"/>
              </a:ext>
            </a:extLst>
          </p:cNvPr>
          <p:cNvSpPr/>
          <p:nvPr/>
        </p:nvSpPr>
        <p:spPr>
          <a:xfrm>
            <a:off x="74500" y="3899528"/>
            <a:ext cx="427220" cy="379780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46" name="Heptagon 45">
            <a:extLst>
              <a:ext uri="{FF2B5EF4-FFF2-40B4-BE49-F238E27FC236}">
                <a16:creationId xmlns:a16="http://schemas.microsoft.com/office/drawing/2014/main" id="{9BF08D09-118B-41B8-83AC-CB81DA3E54DC}"/>
              </a:ext>
            </a:extLst>
          </p:cNvPr>
          <p:cNvSpPr/>
          <p:nvPr/>
        </p:nvSpPr>
        <p:spPr>
          <a:xfrm>
            <a:off x="74500" y="4697346"/>
            <a:ext cx="427220" cy="379780"/>
          </a:xfrm>
          <a:prstGeom prst="heptagon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2" name="Arrow: Right 1">
            <a:hlinkClick r:id="rId13"/>
            <a:extLst>
              <a:ext uri="{FF2B5EF4-FFF2-40B4-BE49-F238E27FC236}">
                <a16:creationId xmlns:a16="http://schemas.microsoft.com/office/drawing/2014/main" id="{5E645B65-F08F-33FB-4B76-D42FB9A7A089}"/>
              </a:ext>
            </a:extLst>
          </p:cNvPr>
          <p:cNvSpPr/>
          <p:nvPr/>
        </p:nvSpPr>
        <p:spPr>
          <a:xfrm>
            <a:off x="8589227" y="4875871"/>
            <a:ext cx="315782" cy="262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3B0D21-6CCB-684E-F4A2-103690A2FBC9}"/>
              </a:ext>
            </a:extLst>
          </p:cNvPr>
          <p:cNvSpPr txBox="1"/>
          <p:nvPr/>
        </p:nvSpPr>
        <p:spPr>
          <a:xfrm>
            <a:off x="6158986" y="990146"/>
            <a:ext cx="1819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Khối lệnh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4286-1C3C-D654-27FA-B4148BEE776A}"/>
              </a:ext>
            </a:extLst>
          </p:cNvPr>
          <p:cNvSpPr txBox="1"/>
          <p:nvPr/>
        </p:nvSpPr>
        <p:spPr>
          <a:xfrm>
            <a:off x="74500" y="1029244"/>
            <a:ext cx="3534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Ý nghĩa</a:t>
            </a:r>
          </a:p>
        </p:txBody>
      </p:sp>
    </p:spTree>
    <p:extLst>
      <p:ext uri="{BB962C8B-B14F-4D97-AF65-F5344CB8AC3E}">
        <p14:creationId xmlns:p14="http://schemas.microsoft.com/office/powerpoint/2010/main" val="151133452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48148E-6 L -0.28906 -0.601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53" y="-3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96296E-6 L -0.29701 0.15555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57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-0.28073 -0.1486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36" y="-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-0.29675 0.3134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4" y="15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48148E-6 L -0.30404 0.3069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08" y="15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6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EEE9ABA-CE6F-4CF7-8ABC-A6B9CBFF5EE9}"/>
              </a:ext>
            </a:extLst>
          </p:cNvPr>
          <p:cNvSpPr txBox="1">
            <a:spLocks/>
          </p:cNvSpPr>
          <p:nvPr/>
        </p:nvSpPr>
        <p:spPr>
          <a:xfrm>
            <a:off x="1650488" y="494442"/>
            <a:ext cx="8672174" cy="469106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TM Neo Sans Intel" panose="02040603050506020204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/>
              <a:t>CÁC LỆNH CƠ BẢN TRONG NHÓM LỆNH PEN</a:t>
            </a:r>
            <a:endParaRPr lang="en-US" sz="2400" dirty="0"/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790A5C3F-70A3-46EF-96EC-1F50332A0E09}"/>
              </a:ext>
            </a:extLst>
          </p:cNvPr>
          <p:cNvSpPr/>
          <p:nvPr/>
        </p:nvSpPr>
        <p:spPr>
          <a:xfrm>
            <a:off x="5887864" y="1325913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9" name="Heptagon 18">
            <a:extLst>
              <a:ext uri="{FF2B5EF4-FFF2-40B4-BE49-F238E27FC236}">
                <a16:creationId xmlns:a16="http://schemas.microsoft.com/office/drawing/2014/main" id="{BADEB04B-72CB-4FE1-B274-4AA576D4F7EB}"/>
              </a:ext>
            </a:extLst>
          </p:cNvPr>
          <p:cNvSpPr/>
          <p:nvPr/>
        </p:nvSpPr>
        <p:spPr>
          <a:xfrm>
            <a:off x="5887864" y="2196504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C1694ABE-841C-4BB9-9F11-BDE011D9399B}"/>
              </a:ext>
            </a:extLst>
          </p:cNvPr>
          <p:cNvSpPr/>
          <p:nvPr/>
        </p:nvSpPr>
        <p:spPr>
          <a:xfrm>
            <a:off x="5887864" y="3010619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3C437D-6076-463C-A7F9-4DA37D3F5F33}"/>
              </a:ext>
            </a:extLst>
          </p:cNvPr>
          <p:cNvSpPr txBox="1"/>
          <p:nvPr/>
        </p:nvSpPr>
        <p:spPr>
          <a:xfrm>
            <a:off x="867039" y="2146622"/>
            <a:ext cx="2845422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Hạ bút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0791B0-72E7-4DA6-9D35-ED8976C74842}"/>
              </a:ext>
            </a:extLst>
          </p:cNvPr>
          <p:cNvSpPr txBox="1"/>
          <p:nvPr/>
        </p:nvSpPr>
        <p:spPr>
          <a:xfrm>
            <a:off x="867039" y="1320677"/>
            <a:ext cx="2845422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Xóa hết đường vẽ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A95AB9-85D1-456A-BCC7-176FFB3A8EBA}"/>
              </a:ext>
            </a:extLst>
          </p:cNvPr>
          <p:cNvSpPr txBox="1"/>
          <p:nvPr/>
        </p:nvSpPr>
        <p:spPr>
          <a:xfrm>
            <a:off x="867038" y="2972567"/>
            <a:ext cx="2845423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Nhấc bút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ACF3D17-BB62-4587-AF7B-054C3B3E933C}"/>
              </a:ext>
            </a:extLst>
          </p:cNvPr>
          <p:cNvSpPr/>
          <p:nvPr/>
        </p:nvSpPr>
        <p:spPr>
          <a:xfrm>
            <a:off x="1614252" y="542220"/>
            <a:ext cx="36236" cy="3429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vi-VN" sz="1800" kern="120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6" name="Heptagon 25">
            <a:extLst>
              <a:ext uri="{FF2B5EF4-FFF2-40B4-BE49-F238E27FC236}">
                <a16:creationId xmlns:a16="http://schemas.microsoft.com/office/drawing/2014/main" id="{CA4CCE43-AF8F-46F6-958B-D87191EB2210}"/>
              </a:ext>
            </a:extLst>
          </p:cNvPr>
          <p:cNvSpPr/>
          <p:nvPr/>
        </p:nvSpPr>
        <p:spPr>
          <a:xfrm>
            <a:off x="5887864" y="3779259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9CE84F-F669-4875-A487-BC205015E543}"/>
              </a:ext>
            </a:extLst>
          </p:cNvPr>
          <p:cNvSpPr txBox="1"/>
          <p:nvPr/>
        </p:nvSpPr>
        <p:spPr>
          <a:xfrm>
            <a:off x="896917" y="3798512"/>
            <a:ext cx="2815545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Đặt màu vẽ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42" name="Heptagon 41">
            <a:extLst>
              <a:ext uri="{FF2B5EF4-FFF2-40B4-BE49-F238E27FC236}">
                <a16:creationId xmlns:a16="http://schemas.microsoft.com/office/drawing/2014/main" id="{5181D045-3909-465E-8C96-C08F7537475A}"/>
              </a:ext>
            </a:extLst>
          </p:cNvPr>
          <p:cNvSpPr/>
          <p:nvPr/>
        </p:nvSpPr>
        <p:spPr>
          <a:xfrm>
            <a:off x="300502" y="1308727"/>
            <a:ext cx="427220" cy="379780"/>
          </a:xfrm>
          <a:prstGeom prst="heptagon">
            <a:avLst/>
          </a:prstGeom>
          <a:solidFill>
            <a:srgbClr val="1556C9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43" name="Heptagon 42">
            <a:extLst>
              <a:ext uri="{FF2B5EF4-FFF2-40B4-BE49-F238E27FC236}">
                <a16:creationId xmlns:a16="http://schemas.microsoft.com/office/drawing/2014/main" id="{DAE80B0E-88C0-414A-A346-AC84F04F1994}"/>
              </a:ext>
            </a:extLst>
          </p:cNvPr>
          <p:cNvSpPr/>
          <p:nvPr/>
        </p:nvSpPr>
        <p:spPr>
          <a:xfrm>
            <a:off x="300502" y="2130651"/>
            <a:ext cx="427220" cy="379780"/>
          </a:xfrm>
          <a:prstGeom prst="heptagon">
            <a:avLst/>
          </a:prstGeom>
          <a:solidFill>
            <a:srgbClr val="1556C9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44" name="Heptagon 43">
            <a:extLst>
              <a:ext uri="{FF2B5EF4-FFF2-40B4-BE49-F238E27FC236}">
                <a16:creationId xmlns:a16="http://schemas.microsoft.com/office/drawing/2014/main" id="{F98D637D-CFF4-45CD-ABB2-18702DF57A18}"/>
              </a:ext>
            </a:extLst>
          </p:cNvPr>
          <p:cNvSpPr/>
          <p:nvPr/>
        </p:nvSpPr>
        <p:spPr>
          <a:xfrm>
            <a:off x="300502" y="2952574"/>
            <a:ext cx="427220" cy="379780"/>
          </a:xfrm>
          <a:prstGeom prst="heptagon">
            <a:avLst/>
          </a:prstGeom>
          <a:solidFill>
            <a:srgbClr val="1556C9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45" name="Heptagon 44">
            <a:extLst>
              <a:ext uri="{FF2B5EF4-FFF2-40B4-BE49-F238E27FC236}">
                <a16:creationId xmlns:a16="http://schemas.microsoft.com/office/drawing/2014/main" id="{702A5E92-7674-4B37-89CB-549B8DAC421B}"/>
              </a:ext>
            </a:extLst>
          </p:cNvPr>
          <p:cNvSpPr/>
          <p:nvPr/>
        </p:nvSpPr>
        <p:spPr>
          <a:xfrm>
            <a:off x="315441" y="3774498"/>
            <a:ext cx="427220" cy="379780"/>
          </a:xfrm>
          <a:prstGeom prst="heptagon">
            <a:avLst/>
          </a:prstGeom>
          <a:solidFill>
            <a:srgbClr val="1556C9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9D930-9455-4C97-9556-13817F211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495" y="1195438"/>
            <a:ext cx="1025114" cy="5918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99B74E-EFEF-481D-A66A-84A90C5F9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8131" y="2030557"/>
            <a:ext cx="1084999" cy="591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2FD9D9-09FD-403F-9747-6C4B04A177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0495" y="2803830"/>
            <a:ext cx="2050952" cy="5918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E9165CC-4FD7-4A07-AD82-FFBF876D06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0495" y="3604254"/>
            <a:ext cx="1526264" cy="5918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469266-860F-4462-A6A2-AB76353740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0495" y="4418965"/>
            <a:ext cx="1035681" cy="5918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F5F663A-D8B5-42CD-A08C-C89D6E67FEEC}"/>
              </a:ext>
            </a:extLst>
          </p:cNvPr>
          <p:cNvSpPr txBox="1"/>
          <p:nvPr/>
        </p:nvSpPr>
        <p:spPr>
          <a:xfrm>
            <a:off x="881978" y="4596422"/>
            <a:ext cx="2830485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Đặt kích thước nét vẽ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34" name="Heptagon 33">
            <a:extLst>
              <a:ext uri="{FF2B5EF4-FFF2-40B4-BE49-F238E27FC236}">
                <a16:creationId xmlns:a16="http://schemas.microsoft.com/office/drawing/2014/main" id="{76F6E61C-5D0F-4019-B738-48939827AB82}"/>
              </a:ext>
            </a:extLst>
          </p:cNvPr>
          <p:cNvSpPr/>
          <p:nvPr/>
        </p:nvSpPr>
        <p:spPr>
          <a:xfrm>
            <a:off x="315441" y="4596422"/>
            <a:ext cx="427220" cy="379780"/>
          </a:xfrm>
          <a:prstGeom prst="heptagon">
            <a:avLst/>
          </a:prstGeom>
          <a:solidFill>
            <a:srgbClr val="1556C9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p:sp>
        <p:nvSpPr>
          <p:cNvPr id="35" name="Heptagon 34">
            <a:extLst>
              <a:ext uri="{FF2B5EF4-FFF2-40B4-BE49-F238E27FC236}">
                <a16:creationId xmlns:a16="http://schemas.microsoft.com/office/drawing/2014/main" id="{6325AF47-1C20-492F-846C-01C61317EC98}"/>
              </a:ext>
            </a:extLst>
          </p:cNvPr>
          <p:cNvSpPr/>
          <p:nvPr/>
        </p:nvSpPr>
        <p:spPr>
          <a:xfrm>
            <a:off x="5887864" y="4550541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43837006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-0.32422 -0.637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11" y="-3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81481E-6 L -0.33841 0.1530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27" y="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-0.32552 0.1530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76" y="7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7037E-6 L -0.33177 0.1650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89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-0.32487 0.16597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50" y="8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6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EEE9ABA-CE6F-4CF7-8ABC-A6B9CBFF5EE9}"/>
              </a:ext>
            </a:extLst>
          </p:cNvPr>
          <p:cNvSpPr txBox="1">
            <a:spLocks/>
          </p:cNvSpPr>
          <p:nvPr/>
        </p:nvSpPr>
        <p:spPr>
          <a:xfrm>
            <a:off x="1614252" y="421268"/>
            <a:ext cx="8672174" cy="469106"/>
          </a:xfrm>
          <a:prstGeom prst="rect">
            <a:avLst/>
          </a:prstGeom>
        </p:spPr>
        <p:txBody>
          <a:bodyPr anchor="ctr">
            <a:no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800" b="1" i="0" u="none" strike="noStrike" cap="none" spc="0" normalizeH="0" baseline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TM Neo Sans Intel" panose="02040603050506020204" pitchFamily="18" charset="0"/>
                <a:ea typeface="+mj-ea"/>
                <a:cs typeface="+mj-cs"/>
              </a:defRPr>
            </a:lvl1pPr>
          </a:lstStyle>
          <a:p>
            <a:pPr algn="l"/>
            <a:r>
              <a:rPr lang="en-US" sz="2400"/>
              <a:t>CÁC LỆNH CƠ BẢN TRONG NHÓM ANIMATION</a:t>
            </a:r>
            <a:endParaRPr lang="en-US" sz="2400" dirty="0"/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790A5C3F-70A3-46EF-96EC-1F50332A0E09}"/>
              </a:ext>
            </a:extLst>
          </p:cNvPr>
          <p:cNvSpPr/>
          <p:nvPr/>
        </p:nvSpPr>
        <p:spPr>
          <a:xfrm>
            <a:off x="5887864" y="2423193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9" name="Heptagon 18">
            <a:extLst>
              <a:ext uri="{FF2B5EF4-FFF2-40B4-BE49-F238E27FC236}">
                <a16:creationId xmlns:a16="http://schemas.microsoft.com/office/drawing/2014/main" id="{BADEB04B-72CB-4FE1-B274-4AA576D4F7EB}"/>
              </a:ext>
            </a:extLst>
          </p:cNvPr>
          <p:cNvSpPr/>
          <p:nvPr/>
        </p:nvSpPr>
        <p:spPr>
          <a:xfrm>
            <a:off x="5887864" y="3293784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C1694ABE-841C-4BB9-9F11-BDE011D9399B}"/>
              </a:ext>
            </a:extLst>
          </p:cNvPr>
          <p:cNvSpPr/>
          <p:nvPr/>
        </p:nvSpPr>
        <p:spPr>
          <a:xfrm>
            <a:off x="5887864" y="4107899"/>
            <a:ext cx="427220" cy="379780"/>
          </a:xfrm>
          <a:prstGeom prst="heptagon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3C437D-6076-463C-A7F9-4DA37D3F5F33}"/>
              </a:ext>
            </a:extLst>
          </p:cNvPr>
          <p:cNvSpPr txBox="1"/>
          <p:nvPr/>
        </p:nvSpPr>
        <p:spPr>
          <a:xfrm>
            <a:off x="867039" y="3243902"/>
            <a:ext cx="3531225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Tạo hiệu ứng và đợi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0791B0-72E7-4DA6-9D35-ED8976C74842}"/>
              </a:ext>
            </a:extLst>
          </p:cNvPr>
          <p:cNvSpPr txBox="1"/>
          <p:nvPr/>
        </p:nvSpPr>
        <p:spPr>
          <a:xfrm>
            <a:off x="867039" y="2417957"/>
            <a:ext cx="3531224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Tạo hiệu ứng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A95AB9-85D1-456A-BCC7-176FFB3A8EBA}"/>
              </a:ext>
            </a:extLst>
          </p:cNvPr>
          <p:cNvSpPr txBox="1"/>
          <p:nvPr/>
        </p:nvSpPr>
        <p:spPr>
          <a:xfrm>
            <a:off x="867038" y="4069847"/>
            <a:ext cx="3531226" cy="430887"/>
          </a:xfrm>
          <a:prstGeom prst="rect">
            <a:avLst/>
          </a:prstGeom>
          <a:ln>
            <a:solidFill>
              <a:srgbClr val="8064A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200">
                <a:solidFill>
                  <a:srgbClr val="FEFEFE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Thay đổi tốc độ cho hiệu ứng</a:t>
            </a:r>
            <a:endParaRPr lang="en-US" sz="2200" dirty="0">
              <a:solidFill>
                <a:srgbClr val="FEFEFE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42" name="Heptagon 41">
            <a:extLst>
              <a:ext uri="{FF2B5EF4-FFF2-40B4-BE49-F238E27FC236}">
                <a16:creationId xmlns:a16="http://schemas.microsoft.com/office/drawing/2014/main" id="{5181D045-3909-465E-8C96-C08F7537475A}"/>
              </a:ext>
            </a:extLst>
          </p:cNvPr>
          <p:cNvSpPr/>
          <p:nvPr/>
        </p:nvSpPr>
        <p:spPr>
          <a:xfrm>
            <a:off x="300502" y="2406007"/>
            <a:ext cx="427220" cy="379780"/>
          </a:xfrm>
          <a:prstGeom prst="heptagon">
            <a:avLst/>
          </a:prstGeom>
          <a:solidFill>
            <a:srgbClr val="1556C9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43" name="Heptagon 42">
            <a:extLst>
              <a:ext uri="{FF2B5EF4-FFF2-40B4-BE49-F238E27FC236}">
                <a16:creationId xmlns:a16="http://schemas.microsoft.com/office/drawing/2014/main" id="{DAE80B0E-88C0-414A-A346-AC84F04F1994}"/>
              </a:ext>
            </a:extLst>
          </p:cNvPr>
          <p:cNvSpPr/>
          <p:nvPr/>
        </p:nvSpPr>
        <p:spPr>
          <a:xfrm>
            <a:off x="300502" y="3227931"/>
            <a:ext cx="427220" cy="379780"/>
          </a:xfrm>
          <a:prstGeom prst="heptagon">
            <a:avLst/>
          </a:prstGeom>
          <a:solidFill>
            <a:srgbClr val="1556C9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44" name="Heptagon 43">
            <a:extLst>
              <a:ext uri="{FF2B5EF4-FFF2-40B4-BE49-F238E27FC236}">
                <a16:creationId xmlns:a16="http://schemas.microsoft.com/office/drawing/2014/main" id="{F98D637D-CFF4-45CD-ABB2-18702DF57A18}"/>
              </a:ext>
            </a:extLst>
          </p:cNvPr>
          <p:cNvSpPr/>
          <p:nvPr/>
        </p:nvSpPr>
        <p:spPr>
          <a:xfrm>
            <a:off x="300502" y="4049854"/>
            <a:ext cx="427220" cy="379780"/>
          </a:xfrm>
          <a:prstGeom prst="heptagon">
            <a:avLst/>
          </a:prstGeom>
          <a:solidFill>
            <a:srgbClr val="1556C9"/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A86B1A-4AA9-E21F-5B3E-0EAB8C369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701" y="3236677"/>
            <a:ext cx="1279802" cy="544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2F6CB0-F42D-50AD-5495-B556D6FEC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701" y="2361101"/>
            <a:ext cx="1748441" cy="5445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9407AF-76A5-36E2-C94A-BBE2302B7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701" y="3966857"/>
            <a:ext cx="2086085" cy="5445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177FE3-C3A1-8809-79CE-BE48F1731C21}"/>
              </a:ext>
            </a:extLst>
          </p:cNvPr>
          <p:cNvSpPr txBox="1"/>
          <p:nvPr/>
        </p:nvSpPr>
        <p:spPr>
          <a:xfrm>
            <a:off x="6405472" y="1596260"/>
            <a:ext cx="1819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Khối lệnh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0D52BC-B4AD-1E24-C119-23A780B3808F}"/>
              </a:ext>
            </a:extLst>
          </p:cNvPr>
          <p:cNvSpPr txBox="1"/>
          <p:nvPr/>
        </p:nvSpPr>
        <p:spPr>
          <a:xfrm>
            <a:off x="514112" y="1586675"/>
            <a:ext cx="3534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Ý nghĩa</a:t>
            </a:r>
          </a:p>
        </p:txBody>
      </p:sp>
    </p:spTree>
    <p:extLst>
      <p:ext uri="{BB962C8B-B14F-4D97-AF65-F5344CB8AC3E}">
        <p14:creationId xmlns:p14="http://schemas.microsoft.com/office/powerpoint/2010/main" val="34406735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23457E-6 L -0.40191 -0.18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-91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60494E-6 L -0.36649 0.162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33" y="8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07407E-6 L -0.41702 0.006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51" y="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214&quot;&gt;&lt;object type=&quot;3&quot; unique_id=&quot;10216&quot;&gt;&lt;property id=&quot;20148&quot; value=&quot;5&quot;/&gt;&lt;property id=&quot;20300&quot; value=&quot;Slide 1 - &amp;quot;NỘI QUY BUỔI HỌC&amp;quot;&quot;/&gt;&lt;property id=&quot;20307&quot; value=&quot;257&quot;/&gt;&lt;/object&gt;&lt;object type=&quot;3&quot; unique_id=&quot;10217&quot;&gt;&lt;property id=&quot;20148&quot; value=&quot;5&quot;/&gt;&lt;property id=&quot;20300&quot; value=&quot;Slide 4 - &amp;quot;Ghi nhớ&amp;quot;&quot;/&gt;&lt;property id=&quot;20307&quot; value=&quot;258&quot;/&gt;&lt;/object&gt;&lt;object type=&quot;3&quot; unique_id=&quot;10220&quot;&gt;&lt;property id=&quot;20148&quot; value=&quot;5&quot;/&gt;&lt;property id=&quot;20300&quot; value=&quot;Slide 5&quot;/&gt;&lt;property id=&quot;20307&quot; value=&quot;261&quot;/&gt;&lt;/object&gt;&lt;object type=&quot;3&quot; unique_id=&quot;10222&quot;&gt;&lt;property id=&quot;20148&quot; value=&quot;5&quot;/&gt;&lt;property id=&quot;20300&quot; value=&quot;Slide 6&quot;/&gt;&lt;property id=&quot;20307&quot; value=&quot;263&quot;/&gt;&lt;/object&gt;&lt;object type=&quot;3&quot; unique_id=&quot;10228&quot;&gt;&lt;property id=&quot;20148&quot; value=&quot;5&quot;/&gt;&lt;property id=&quot;20300&quot; value=&quot;Slide 8&quot;/&gt;&lt;property id=&quot;20307&quot; value=&quot;269&quot;/&gt;&lt;/object&gt;&lt;object type=&quot;3&quot; unique_id=&quot;10232&quot;&gt;&lt;property id=&quot;20148&quot; value=&quot;5&quot;/&gt;&lt;property id=&quot;20300&quot; value=&quot;Slide 9&quot;/&gt;&lt;property id=&quot;20307&quot; value=&quot;273&quot;/&gt;&lt;/object&gt;&lt;object type=&quot;3&quot; unique_id=&quot;11601&quot;&gt;&lt;property id=&quot;20148&quot; value=&quot;5&quot;/&gt;&lt;property id=&quot;20300&quot; value=&quot;Slide 3 - &amp;quot;TIẾT 54: NHÓM LỆNH ANIMATIONS &amp;quot;&quot;/&gt;&lt;property id=&quot;20307&quot; value=&quot;344&quot;/&gt;&lt;/object&gt;&lt;object type=&quot;3&quot; unique_id=&quot;13659&quot;&gt;&lt;property id=&quot;20148&quot; value=&quot;5&quot;/&gt;&lt;property id=&quot;20300&quot; value=&quot;Slide 10&quot;/&gt;&lt;property id=&quot;20307&quot; value=&quot;346&quot;/&gt;&lt;/object&gt;&lt;object type=&quot;3&quot; unique_id=&quot;13976&quot;&gt;&lt;property id=&quot;20148&quot; value=&quot;5&quot;/&gt;&lt;property id=&quot;20300&quot; value=&quot;Slide 2&quot;/&gt;&lt;property id=&quot;20307&quot; value=&quot;347&quot;/&gt;&lt;/object&gt;&lt;object type=&quot;3&quot; unique_id=&quot;14011&quot;&gt;&lt;property id=&quot;20148&quot; value=&quot;5&quot;/&gt;&lt;property id=&quot;20300&quot; value=&quot;Slide 7&quot;/&gt;&lt;property id=&quot;20307&quot; value=&quot;348&quot;/&gt;&lt;/object&gt;&lt;/object&gt;&lt;object type=&quot;8&quot; unique_id=&quot;10392&quot;&gt;&lt;/object&gt;&lt;/object&gt;&lt;/database&gt;"/>
  <p:tag name="SECTOMILLISECCONVERTED" val="1"/>
  <p:tag name="INKNOELEADERBOARD" val="834646190"/>
</p:tagLst>
</file>

<file path=ppt/theme/theme1.xml><?xml version="1.0" encoding="utf-8"?>
<a:theme xmlns:a="http://schemas.openxmlformats.org/drawingml/2006/main" name="Pelvic Inflammatory Disease by Slidesgo">
  <a:themeElements>
    <a:clrScheme name="Simple Light">
      <a:dk1>
        <a:srgbClr val="323C50"/>
      </a:dk1>
      <a:lt1>
        <a:srgbClr val="E06666"/>
      </a:lt1>
      <a:dk2>
        <a:srgbClr val="ACE4ED"/>
      </a:dk2>
      <a:lt2>
        <a:srgbClr val="FFF2CC"/>
      </a:lt2>
      <a:accent1>
        <a:srgbClr val="FFC6B3"/>
      </a:accent1>
      <a:accent2>
        <a:srgbClr val="323C50"/>
      </a:accent2>
      <a:accent3>
        <a:srgbClr val="FFFFFF"/>
      </a:accent3>
      <a:accent4>
        <a:srgbClr val="ACE4ED"/>
      </a:accent4>
      <a:accent5>
        <a:srgbClr val="FFF2CC"/>
      </a:accent5>
      <a:accent6>
        <a:srgbClr val="FFC6B3"/>
      </a:accent6>
      <a:hlink>
        <a:srgbClr val="323C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VSC-Theme2-R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SC-Theme2-Red" id="{8A111CAF-2335-4AC2-B0EE-C89A4FBEFA27}" vid="{93EE8B77-EDAA-45DC-835B-55EE7B921F34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2424</TotalTime>
  <Words>742</Words>
  <Application>Microsoft Office PowerPoint</Application>
  <PresentationFormat>On-screen Show (16:9)</PresentationFormat>
  <Paragraphs>158</Paragraphs>
  <Slides>17</Slides>
  <Notes>13</Notes>
  <HiddenSlides>1</HiddenSlides>
  <MMClips>11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7" baseType="lpstr">
      <vt:lpstr>#9Slide03 AmpleSoft Bold</vt:lpstr>
      <vt:lpstr>Andada Pro</vt:lpstr>
      <vt:lpstr>Arial</vt:lpstr>
      <vt:lpstr>Bebas Neue</vt:lpstr>
      <vt:lpstr>Big Shoulders Display</vt:lpstr>
      <vt:lpstr>Big Shoulders Display Bold</vt:lpstr>
      <vt:lpstr>Calibri</vt:lpstr>
      <vt:lpstr>Cambria</vt:lpstr>
      <vt:lpstr>Fira Sans Condensed Medium</vt:lpstr>
      <vt:lpstr>Lato</vt:lpstr>
      <vt:lpstr>Montserrat</vt:lpstr>
      <vt:lpstr>Pangolin</vt:lpstr>
      <vt:lpstr>Red Hat Text</vt:lpstr>
      <vt:lpstr>Roboto</vt:lpstr>
      <vt:lpstr>Staatliches</vt:lpstr>
      <vt:lpstr>Tahoma</vt:lpstr>
      <vt:lpstr>Times New Roman</vt:lpstr>
      <vt:lpstr>UTM Neo Sans Intel</vt:lpstr>
      <vt:lpstr>Pelvic Inflammatory Disease by Slidesgo</vt:lpstr>
      <vt:lpstr>2_VSC-Theme2-Red</vt:lpstr>
      <vt:lpstr>NỘI QUY TIẾT HỌC</vt:lpstr>
      <vt:lpstr>QUAN SÁT VÀ TRẢ LỜI</vt:lpstr>
      <vt:lpstr>Tuần 30 THỰC HÀNH TỔNG HỢP</vt:lpstr>
      <vt:lpstr>Trình bày được</vt:lpstr>
      <vt:lpstr>THẢO LUẬN NHÓM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Pelvic Inflammatory Disease</dc:title>
  <dc:creator>admin</dc:creator>
  <cp:lastModifiedBy>THI VU</cp:lastModifiedBy>
  <cp:revision>168</cp:revision>
  <cp:lastPrinted>2023-04-12T06:21:49Z</cp:lastPrinted>
  <dcterms:modified xsi:type="dcterms:W3CDTF">2023-04-12T15:07:21Z</dcterms:modified>
</cp:coreProperties>
</file>